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autoCompressPictures="0">
  <p:sldMasterIdLst>
    <p:sldMasterId id="2147483672" r:id="rId5"/>
    <p:sldMasterId id="2147483648" r:id="rId6"/>
    <p:sldMasterId id="2147483684" r:id="rId7"/>
    <p:sldMasterId id="2147483685" r:id="rId8"/>
  </p:sldMasterIdLst>
  <p:notesMasterIdLst>
    <p:notesMasterId r:id="rId20"/>
  </p:notesMasterIdLst>
  <p:sldIdLst>
    <p:sldId id="9801" r:id="rId9"/>
    <p:sldId id="9825" r:id="rId10"/>
    <p:sldId id="9800" r:id="rId11"/>
    <p:sldId id="9881" r:id="rId12"/>
    <p:sldId id="258" r:id="rId13"/>
    <p:sldId id="260" r:id="rId14"/>
    <p:sldId id="824" r:id="rId15"/>
    <p:sldId id="9868" r:id="rId16"/>
    <p:sldId id="9880" r:id="rId17"/>
    <p:sldId id="9884" r:id="rId18"/>
    <p:sldId id="9885" r:id="rId19"/>
  </p:sldIdLst>
  <p:sldSz cx="9144000" cy="5143500" type="screen16x9"/>
  <p:notesSz cx="6858000" cy="9144000"/>
  <p:embeddedFontLst>
    <p:embeddedFont>
      <p:font typeface="Segoe UI" panose="020B0502040204020203" pitchFamily="34" charset="0"/>
      <p:regular r:id="rId21"/>
      <p:bold r:id="rId22"/>
      <p:italic r:id="rId23"/>
      <p:boldItalic r:id="rId24"/>
    </p:embeddedFont>
    <p:embeddedFont>
      <p:font typeface="Visuelt" panose="020B0604020202020204" charset="0"/>
      <p:regular r:id="rId25"/>
      <p:bold r:id="rId26"/>
      <p:italic r:id="rId27"/>
      <p:boldItalic r:id="rId28"/>
    </p:embeddedFont>
  </p:embeddedFontLst>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A59"/>
    <a:srgbClr val="039143"/>
    <a:srgbClr val="EC607C"/>
    <a:srgbClr val="0A765A"/>
    <a:srgbClr val="1BA1AE"/>
    <a:srgbClr val="63696F"/>
    <a:srgbClr val="EC600C"/>
    <a:srgbClr val="E45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EB91A-8EC7-85D0-0C5E-1B4D961AF0DB}" v="588" dt="2024-09-25T15:25:51.609"/>
    <p1510:client id="{8E2451AA-E317-F912-7022-AE64E5592016}" v="15" dt="2024-09-25T16:09:31.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B2784-A11B-4DB3-B2C8-332E1A883794}" type="datetimeFigureOut">
              <a:rPr lang="en-IE" smtClean="0"/>
              <a:t>25/09/2024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Klicka för att redigera Master text styles</a:t>
            </a:r>
          </a:p>
          <a:p>
            <a:pPr lvl="1"/>
            <a:r>
              <a:rPr lang="en-US"/>
              <a:t>Andra nivån</a:t>
            </a:r>
          </a:p>
          <a:p>
            <a:pPr lvl="2"/>
            <a:r>
              <a:rPr lang="en-US"/>
              <a:t>Tredje nivån</a:t>
            </a:r>
          </a:p>
          <a:p>
            <a:pPr lvl="3"/>
            <a:r>
              <a:rPr lang="en-US"/>
              <a:t>Fjärde nivån</a:t>
            </a:r>
          </a:p>
          <a:p>
            <a:pPr lvl="4"/>
            <a:r>
              <a:rPr lang="en-US"/>
              <a:t>Femte nivån</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0FA71-FBB8-42D8-AA7C-EB724DB5812E}" type="slidenum">
              <a:rPr lang="en-IE" smtClean="0"/>
              <a:t>'#'</a:t>
            </a:fld>
            <a:endParaRPr lang="en-IE"/>
          </a:p>
        </p:txBody>
      </p:sp>
    </p:spTree>
    <p:extLst>
      <p:ext uri="{BB962C8B-B14F-4D97-AF65-F5344CB8AC3E}">
        <p14:creationId xmlns:p14="http://schemas.microsoft.com/office/powerpoint/2010/main" val="132216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kxQeb2PDz9M?feature=shar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aterawort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Vad är Doughnut Economics? - </a:t>
            </a:r>
            <a:r>
              <a:rPr lang="en-US"/>
              <a:t>med Kate Raworth video </a:t>
            </a:r>
            <a:r>
              <a:rPr lang="en-US"/>
              <a:t>https://youtu.be/kxQeb2PDz9M?feature=shared </a:t>
            </a:r>
          </a:p>
          <a:p>
            <a:r>
              <a:rPr lang="en-US"/>
              <a:t> </a:t>
            </a:r>
            <a:endParaRPr lang="en-US">
              <a:ea typeface="Calibri"/>
              <a:cs typeface="Calibri"/>
            </a:endParaRPr>
          </a:p>
          <a:p>
            <a:r>
              <a:rPr lang="en-US"/>
              <a:t>Kate Raworth förklarar konceptet "doughnut economics".</a:t>
            </a:r>
          </a:p>
        </p:txBody>
      </p:sp>
      <p:sp>
        <p:nvSpPr>
          <p:cNvPr id="4" name="Slide Number Placeholder 3"/>
          <p:cNvSpPr>
            <a:spLocks noGrp="1"/>
          </p:cNvSpPr>
          <p:nvPr>
            <p:ph type="sldNum" sz="quarter" idx="5"/>
          </p:nvPr>
        </p:nvSpPr>
        <p:spPr/>
        <p:txBody>
          <a:bodyPr/>
          <a:lstStyle/>
          <a:p>
            <a:fld id="{B5A0FA71-FBB8-42D8-AA7C-EB724DB5812E}" type="slidenum">
              <a:rPr lang="en-IE" smtClean="0"/>
              <a:t>8</a:t>
            </a:fld>
            <a:endParaRPr lang="en-IE"/>
          </a:p>
        </p:txBody>
      </p:sp>
    </p:spTree>
    <p:extLst>
      <p:ext uri="{BB962C8B-B14F-4D97-AF65-F5344CB8AC3E}">
        <p14:creationId xmlns:p14="http://schemas.microsoft.com/office/powerpoint/2010/main" val="10506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da561a3d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da561a3d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da561a3d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da561a3d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Sju sätt att tänka som en ekonom på 2000-talet:</a:t>
            </a:r>
          </a:p>
          <a:p>
            <a:endParaRPr lang="en-US">
              <a:ea typeface="Calibri"/>
              <a:cs typeface="Calibri"/>
            </a:endParaRPr>
          </a:p>
          <a:p>
            <a:r>
              <a:rPr lang="en-US" b="1"/>
              <a:t>1. Ändra målet: från BNP-tillväxt till Doughnut.</a:t>
            </a:r>
            <a:endParaRPr lang="en-US"/>
          </a:p>
          <a:p>
            <a:r>
              <a:rPr lang="en-US"/>
              <a:t>I över ett halvt sekel har ekonomer fixerat sig vid BNP som det första måttet på ekonomiska framsteg, men BNP är ett falskt mål som väntar på att bli utrotat. Det 21:a århundradet kräver ett mycket mer ambitiöst och globalt ekonomiskt mål: att </a:t>
            </a:r>
            <a:r>
              <a:rPr lang="en-US" i="1"/>
              <a:t>tillgodose allas behov inom ramen för planetens resurser</a:t>
            </a:r>
            <a:r>
              <a:rPr lang="en-US"/>
              <a:t>. Om man ritar upp det målet på ett papper kommer det - hur konstigt det än låter - att se ut som en munk. </a:t>
            </a:r>
            <a:r>
              <a:rPr lang="en-US"/>
              <a:t>Utmaningen är nu att skapa lokala och globala ekonomier som säkerställer att ingen behöver gå miste om livets nödtorft - från mat och bostäder till sjukvård och politisk röst - samtidigt som vi värnar om jordens livgivande system, från ett stabilt klimat och bördiga jordar till friska hav och ett skyddande ozonskikt. Denna enda förändring av syftet förändrar den ekonomiska utvecklingens innebörd och form: från oändlig tillväxt till välmående i balans.</a:t>
            </a:r>
          </a:p>
          <a:p>
            <a:r>
              <a:rPr lang="en-US" b="1"/>
              <a:t>2. Se den stora bilden: från fristående marknad till inbäddad ekonomi.</a:t>
            </a:r>
            <a:endParaRPr lang="en-US"/>
          </a:p>
          <a:p>
            <a:r>
              <a:rPr lang="en-US"/>
              <a:t>För exakt 70 år sedan, i april 1947, skapade ett ambitiöst gäng ekonomer en nyliberal berättelse om ekonomin, och sedan Thatcher och Reagan kom till makten på 1980-talet har den dominerat den internationella scenen. Dess berättelse om marknadens effektivitet, statens inkompetens, hushållets hemtrevnad och allmänningarnas tragedi har bidragit till att driva många samhällen mot social och ekologisk kollaps. Det är dags att skriva en ny ekonomisk historia som passar för detta århundrade - en historia som ser ekonomins beroende av samhället och den levande världen. Denna berättelse måste erkänna marknadens makt - så låt oss använda den på ett klokt sätt; statens partnerskap - så låt oss ställa den till svars; hushållets centrala roll - så låt oss värdesätta dess bidrag; och allmänningarnas kreativitet - så låt oss släppa loss deras potential.</a:t>
            </a:r>
          </a:p>
          <a:p>
            <a:r>
              <a:rPr lang="en-US" b="1"/>
              <a:t>3. Vårda människans natur: från den rationella ekonomiska människan till den socialt anpassningsbara människan.</a:t>
            </a:r>
            <a:endParaRPr lang="en-US"/>
          </a:p>
          <a:p>
            <a:r>
              <a:rPr lang="en-US"/>
              <a:t>Karaktären i hjärtat av 1900-talets nationalekonomi - "den rationella ekonomiska människan" - utgör ett ynkligt porträtt av mänskligheten: han står ensam, med pengar i handen, en miniräknare i huvudet, ego i hjärtat och naturen vid sina fötter. Ännu värre är att när vi får höra att han är som vi, börjar vi faktiskt bli mer som han, till skada för våra samhällen och vår planet. Men den mänskliga naturen är mycket rikare än så, vilket framväxande skisser av vårt nya självporträtt avslöjar: vi är ömsesidiga, ömsesidigt beroende, approximerande människor djupt inbäddade i den levande världen. Det är dags att sätta detta nya porträtt av mänskligheten i centrum för den ekonomiska teorin så att ekonomin kan börja vårda det bästa i den mänskliga naturen. Om vi gör det kommer vi - alla tio miljarder av oss framöver - att få en mycket större chans att trivas tillsammans.</a:t>
            </a:r>
          </a:p>
          <a:p>
            <a:r>
              <a:rPr lang="en-US" b="1"/>
              <a:t>4. Bli kunnig i system: från mekanisk jämvikt till dynamisk komplexitet.</a:t>
            </a:r>
            <a:endParaRPr lang="en-US"/>
          </a:p>
          <a:p>
            <a:r>
              <a:rPr lang="en-US"/>
              <a:t>Ekonomin har länge lidit av fysikens avundsjuka. 1800-talets ekonomer var imponerade av Isaac Newtons genialitet och hans insikter om de fysiska rörelselagarna och blev därför fixerade vid att upptäcka ekonomiska rörelselagar. Men dessa existerar helt enkelt inte: de är bara modeller, precis som teorin om marknadsjämvikt som gjorde ekonomerna blinda för den hotande finanskraschen 2008. Det är därför som 2000-talets ekonomer i stället omfamnar komplexitet och evolutionärt tänkande. Att sätta dynamiskt tänkande i centrum för nationalekonomin öppnar upp för nya insikter för att förstå ökningen av en procent och finansmarknadernas upp- och nedgångar. Det är dags att sluta leta efter ekonomins svårfångade kontrollspakar (de finns inte) och istället börja förvalta ekonomin som ett system i ständig utveckling.</a:t>
            </a:r>
          </a:p>
          <a:p>
            <a:r>
              <a:rPr lang="en-US" b="1"/>
              <a:t>5. Design för att fördela: från "tillväxten kommer att jämna ut det igen" till "distributive by design".</a:t>
            </a:r>
            <a:endParaRPr lang="en-US"/>
          </a:p>
          <a:p>
            <a:r>
              <a:rPr lang="en-US"/>
              <a:t>Under 1900-talet viskade den ekonomiska teorin ett kraftfullt budskap när det gäller ojämlikhet: det måste bli värre innan det kan bli bättre, och tillväxten kommer så småningom att jämna ut situationen. Men det har visat sig att extrem ojämlikhet inte är en ekonomisk lag eller nödvändighet: det är ett designfel. Det tjugoförsta århundradets ekonomer inser att det finns många sätt att utforma ekonomier så att de i mycket högre grad fördelar värdet bland dem som bidrar till att skapa det. Och det innebär att man måste gå längre än att omfördela inkomster till att i förväg fördela rikedom, till exempel den rikedom som ligger i att kontrollera mark, företag och makten att skapa pengar.</a:t>
            </a:r>
          </a:p>
          <a:p>
            <a:r>
              <a:rPr lang="en-US" b="1"/>
              <a:t>6. Skapa för att regenerera: från "tillväxt kommer att städa upp igen" till regenerativ design.</a:t>
            </a:r>
            <a:endParaRPr lang="en-US"/>
          </a:p>
          <a:p>
            <a:r>
              <a:rPr lang="en-US"/>
              <a:t>Ekonomisk teori har länge beskrivit en ren miljö som en lyxvara som endast de välbeställda har råd med - en syn som säger att föroreningarna måste öka innan de kan minska, och (gissa vad), tillväxten kommer så småningom att städa upp. Men precis som när det gäller ojämlikhet finns det ingen sådan ekonomisk lag: miljöförstöring är resultatet av degenerativ industridesign. Detta århundrade kräver ett ekonomiskt tänkande som frigör potentialen i regenerativ design för att skapa en cirkulär, inte linjär, ekonomi - och för att återställa oss själva som fullvärdiga deltagare i jordens cykliska livsprocesser.</a:t>
            </a:r>
          </a:p>
          <a:p>
            <a:r>
              <a:rPr lang="en-US" b="1"/>
              <a:t>7. Var agnostisk när det gäller tillväxt: från tillväxtberoende till tillväxtagnostisk.</a:t>
            </a:r>
            <a:endParaRPr lang="en-US"/>
          </a:p>
          <a:p>
            <a:r>
              <a:rPr lang="en-US"/>
              <a:t>Till regeringarnas och finansiärernas oro har prognoserna för BNP-tillväxten i många höginkomstländer stannat av, vilket innebär en kris för den tillväxtbaserade ekonomin. Inom mainstreamekonomin ses oändlig BNP-tillväxt som ett måste, men ingenting i naturen växer för evigt, och det ekonomiska försöket att gå emot den trenden väcker svåra frågor i höginkomstländer med låg tillväxt. Det beror på att vi i dag har ekonomier som behöver växa, oavsett om de får oss att blomstra eller inte. Vad vi behöver är ekonomier som får oss att blomstra, oavsett om de växer eller inte. Denna radikala perspektivförändring inbjuder oss att bli agnostiska när det gäller tillväxt och att utforska hur våra ekonomier - som för närvarande är finansiellt, politiskt och socialt beroende av tillväxt - kan lära sig att leva med eller utan den.</a:t>
            </a:r>
          </a:p>
          <a:p>
            <a:r>
              <a:rPr lang="en-US"/>
              <a:t>Jag är övertygad om att dessa sju sätt att tänka som en ekonom på 2000-talet är grundläggande för det nya ekonomiska tankesätt som detta århundrade kräver. Deras principer och mönster kommer att utrusta nya ekonomiska tänkare - och den inre ekonomen i oss alla - för att börja skapa en ekonomi som gör det möjligt för alla att blomstra. Med tanke på den snabba, omfattande och osäkra förändring som vi står inför under de kommande åren - och med tanke på att vi befinner oss i så många olika sammanhang, från Peking till Birmingham och Bamako - vore det dumdristigt att nu försöka föreskriva all den politik och alla de institutioner som kommer att passa för framtiden. Den kommande generationen av tänkare och aktörer kommer att ha mycket bättre förutsättningar att experimentera och upptäcka vad som fungerar i takt med att förutsättningarna ständigt förändras.</a:t>
            </a:r>
          </a:p>
          <a:p>
            <a:r>
              <a:rPr lang="en-US"/>
              <a:t>Vad vi kan göra nu - och måste göra - är att sammanföra de bästa idéerna för att skapa ett nytt ekonomiskt tankesätt som aldrig är fixerat utan alltid utvecklas. Uppgiften för ekonomiska tänkare under de kommande årtiondena kommer att vara att föra samman dessa sju sätt att tänka i praktiken och att komplettera dem. Vi har knappt gett oss ut på äventyret att tänka nytt inom ekonomin. Var snäll och kom med i besättningen.</a:t>
            </a:r>
          </a:p>
          <a:p>
            <a:r>
              <a:rPr lang="en-US" b="1" i="1"/>
              <a:t>Kate Raworths nya bok heter </a:t>
            </a:r>
            <a:r>
              <a:rPr lang="en-US" b="1" i="1" u="sng">
                <a:hlinkClick r:id="rId3"/>
              </a:rPr>
              <a:t>Doughnut Economics</a:t>
            </a:r>
            <a:r>
              <a:rPr lang="en-US" b="1" i="1"/>
              <a:t>:</a:t>
            </a:r>
            <a:r>
              <a:rPr lang="en-US" b="1" i="1" u="sng">
                <a:hlinkClick r:id="rId3"/>
              </a:rPr>
              <a:t> seven ways to think like a 21st century economist.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B5A0FA71-FBB8-42D8-AA7C-EB724DB5812E}" type="slidenum">
              <a:rPr lang="en-IE" smtClean="0"/>
              <a:t>16</a:t>
            </a:fld>
            <a:endParaRPr lang="en-IE"/>
          </a:p>
        </p:txBody>
      </p:sp>
    </p:spTree>
    <p:extLst>
      <p:ext uri="{BB962C8B-B14F-4D97-AF65-F5344CB8AC3E}">
        <p14:creationId xmlns:p14="http://schemas.microsoft.com/office/powerpoint/2010/main" val="408640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9011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59584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15735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09C1-5BBF-4A92-1F51-F1B6EF241726}"/>
              </a:ext>
            </a:extLst>
          </p:cNvPr>
          <p:cNvSpPr txBox="1">
            <a:spLocks noGrp="1"/>
          </p:cNvSpPr>
          <p:nvPr>
            <p:ph type="ctrTitle"/>
          </p:nvPr>
        </p:nvSpPr>
        <p:spPr>
          <a:xfrm>
            <a:off x="685800" y="1597822"/>
            <a:ext cx="7772400" cy="1102519"/>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822FB69A-40CD-369C-42EB-2F3C84F68CF6}"/>
              </a:ext>
            </a:extLst>
          </p:cNvPr>
          <p:cNvSpPr txBox="1">
            <a:spLocks noGrp="1"/>
          </p:cNvSpPr>
          <p:nvPr>
            <p:ph type="subTitle" idx="1"/>
          </p:nvPr>
        </p:nvSpPr>
        <p:spPr>
          <a:xfrm>
            <a:off x="1371600" y="2914650"/>
            <a:ext cx="6400800" cy="1314449"/>
          </a:xfrm>
        </p:spPr>
        <p:txBody>
          <a:bodyPr anchorCtr="1"/>
          <a:lstStyle>
            <a:lvl1pPr marL="0" indent="0" algn="ctr">
              <a:buNone/>
              <a:defRPr>
                <a:solidFill>
                  <a:srgbClr val="8996A2"/>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6378907E-C6C5-FD69-4EB6-D2B43287BF22}"/>
              </a:ext>
            </a:extLst>
          </p:cNvPr>
          <p:cNvSpPr txBox="1">
            <a:spLocks noGrp="1"/>
          </p:cNvSpPr>
          <p:nvPr>
            <p:ph type="dt" sz="half" idx="7"/>
          </p:nvPr>
        </p:nvSpPr>
        <p:spPr/>
        <p:txBody>
          <a:bodyPr/>
          <a:lstStyle>
            <a:lvl1pPr>
              <a:defRPr/>
            </a:lvl1pPr>
          </a:lstStyle>
          <a:p>
            <a:pPr lvl="0"/>
            <a:fld id="{8551552B-8A82-45D2-A209-A2D647644143}" type="datetime1">
              <a:rPr lang="en-US"/>
              <a:pPr lvl="0"/>
              <a:t>9/25/2024</a:t>
            </a:fld>
            <a:endParaRPr lang="en-US"/>
          </a:p>
        </p:txBody>
      </p:sp>
      <p:sp>
        <p:nvSpPr>
          <p:cNvPr id="5" name="Footer Placeholder 4">
            <a:extLst>
              <a:ext uri="{FF2B5EF4-FFF2-40B4-BE49-F238E27FC236}">
                <a16:creationId xmlns:a16="http://schemas.microsoft.com/office/drawing/2014/main" id="{B399800D-8D84-DE6C-E30D-2F1F2BD2ECB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188A3FA-2471-D714-9F6A-C178B0572D9F}"/>
              </a:ext>
            </a:extLst>
          </p:cNvPr>
          <p:cNvSpPr txBox="1">
            <a:spLocks noGrp="1"/>
          </p:cNvSpPr>
          <p:nvPr>
            <p:ph type="sldNum" sz="quarter" idx="8"/>
          </p:nvPr>
        </p:nvSpPr>
        <p:spPr/>
        <p:txBody>
          <a:bodyPr/>
          <a:lstStyle>
            <a:lvl1pPr>
              <a:defRPr/>
            </a:lvl1pPr>
          </a:lstStyle>
          <a:p>
            <a:pPr lvl="0"/>
            <a:fld id="{C0B59382-490A-4761-927B-D26BCEA06890}" type="slidenum">
              <a:t>‹#›</a:t>
            </a:fld>
            <a:endParaRPr lang="en-US"/>
          </a:p>
        </p:txBody>
      </p:sp>
    </p:spTree>
    <p:extLst>
      <p:ext uri="{BB962C8B-B14F-4D97-AF65-F5344CB8AC3E}">
        <p14:creationId xmlns:p14="http://schemas.microsoft.com/office/powerpoint/2010/main" val="19344064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C233-39C6-BF34-3A34-E3DAAABA56F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1540936-A946-3235-43E2-F9C9899BE9C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01E1E-0769-090B-5766-59F9DFBC0EF5}"/>
              </a:ext>
            </a:extLst>
          </p:cNvPr>
          <p:cNvSpPr txBox="1">
            <a:spLocks noGrp="1"/>
          </p:cNvSpPr>
          <p:nvPr>
            <p:ph type="dt" sz="half" idx="7"/>
          </p:nvPr>
        </p:nvSpPr>
        <p:spPr/>
        <p:txBody>
          <a:bodyPr/>
          <a:lstStyle>
            <a:lvl1pPr>
              <a:defRPr/>
            </a:lvl1pPr>
          </a:lstStyle>
          <a:p>
            <a:pPr lvl="0"/>
            <a:fld id="{35C58334-1313-4C3F-8D11-14400613FFAF}" type="datetime1">
              <a:rPr lang="en-US"/>
              <a:pPr lvl="0"/>
              <a:t>9/25/2024</a:t>
            </a:fld>
            <a:endParaRPr lang="en-US"/>
          </a:p>
        </p:txBody>
      </p:sp>
      <p:sp>
        <p:nvSpPr>
          <p:cNvPr id="5" name="Footer Placeholder 4">
            <a:extLst>
              <a:ext uri="{FF2B5EF4-FFF2-40B4-BE49-F238E27FC236}">
                <a16:creationId xmlns:a16="http://schemas.microsoft.com/office/drawing/2014/main" id="{12C35076-B4D8-E4F3-62B4-53F14902386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F4C709C-535A-A944-FE79-92BCE0AA9D69}"/>
              </a:ext>
            </a:extLst>
          </p:cNvPr>
          <p:cNvSpPr txBox="1">
            <a:spLocks noGrp="1"/>
          </p:cNvSpPr>
          <p:nvPr>
            <p:ph type="sldNum" sz="quarter" idx="8"/>
          </p:nvPr>
        </p:nvSpPr>
        <p:spPr/>
        <p:txBody>
          <a:bodyPr/>
          <a:lstStyle>
            <a:lvl1pPr>
              <a:defRPr/>
            </a:lvl1pPr>
          </a:lstStyle>
          <a:p>
            <a:pPr lvl="0"/>
            <a:fld id="{955C3064-EF4C-4454-82C4-E0066D9E77DE}" type="slidenum">
              <a:t>‹#›</a:t>
            </a:fld>
            <a:endParaRPr lang="en-US"/>
          </a:p>
        </p:txBody>
      </p:sp>
    </p:spTree>
    <p:extLst>
      <p:ext uri="{BB962C8B-B14F-4D97-AF65-F5344CB8AC3E}">
        <p14:creationId xmlns:p14="http://schemas.microsoft.com/office/powerpoint/2010/main" val="31726617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8A2E-D57A-4A43-B06B-31285A2B35A0}"/>
              </a:ext>
            </a:extLst>
          </p:cNvPr>
          <p:cNvSpPr txBox="1">
            <a:spLocks noGrp="1"/>
          </p:cNvSpPr>
          <p:nvPr>
            <p:ph type="title"/>
          </p:nvPr>
        </p:nvSpPr>
        <p:spPr>
          <a:xfrm>
            <a:off x="722311" y="3305171"/>
            <a:ext cx="7772400" cy="1021558"/>
          </a:xfrm>
        </p:spPr>
        <p:txBody>
          <a:bodyPr anchor="t" anchorCtr="0"/>
          <a:lstStyle>
            <a:lvl1pPr algn="l">
              <a:defRPr sz="40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AA67727D-D8A7-BE31-0832-48F9125E48C9}"/>
              </a:ext>
            </a:extLst>
          </p:cNvPr>
          <p:cNvSpPr txBox="1">
            <a:spLocks noGrp="1"/>
          </p:cNvSpPr>
          <p:nvPr>
            <p:ph type="body" idx="1"/>
          </p:nvPr>
        </p:nvSpPr>
        <p:spPr>
          <a:xfrm>
            <a:off x="722311" y="2180039"/>
            <a:ext cx="7772400" cy="1125141"/>
          </a:xfrm>
        </p:spPr>
        <p:txBody>
          <a:bodyPr anchor="b"/>
          <a:lstStyle>
            <a:lvl1pPr marL="0" indent="0">
              <a:spcBef>
                <a:spcPts val="500"/>
              </a:spcBef>
              <a:buNone/>
              <a:defRPr sz="2000">
                <a:solidFill>
                  <a:srgbClr val="8996A2"/>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0C919BF8-AF8A-D072-4C3C-82806C2E82B5}"/>
              </a:ext>
            </a:extLst>
          </p:cNvPr>
          <p:cNvSpPr txBox="1">
            <a:spLocks noGrp="1"/>
          </p:cNvSpPr>
          <p:nvPr>
            <p:ph type="dt" sz="half" idx="7"/>
          </p:nvPr>
        </p:nvSpPr>
        <p:spPr/>
        <p:txBody>
          <a:bodyPr/>
          <a:lstStyle>
            <a:lvl1pPr>
              <a:defRPr/>
            </a:lvl1pPr>
          </a:lstStyle>
          <a:p>
            <a:pPr lvl="0"/>
            <a:fld id="{0CFA46BD-E166-44C6-9C68-9582DA2EFF37}" type="datetime1">
              <a:rPr lang="en-US"/>
              <a:pPr lvl="0"/>
              <a:t>9/25/2024</a:t>
            </a:fld>
            <a:endParaRPr lang="en-US"/>
          </a:p>
        </p:txBody>
      </p:sp>
      <p:sp>
        <p:nvSpPr>
          <p:cNvPr id="5" name="Footer Placeholder 4">
            <a:extLst>
              <a:ext uri="{FF2B5EF4-FFF2-40B4-BE49-F238E27FC236}">
                <a16:creationId xmlns:a16="http://schemas.microsoft.com/office/drawing/2014/main" id="{C0FE6B2A-00A1-4985-3F83-F443DC8ECB9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D6536F1-8E82-5DB2-3C08-80C213F389DC}"/>
              </a:ext>
            </a:extLst>
          </p:cNvPr>
          <p:cNvSpPr txBox="1">
            <a:spLocks noGrp="1"/>
          </p:cNvSpPr>
          <p:nvPr>
            <p:ph type="sldNum" sz="quarter" idx="8"/>
          </p:nvPr>
        </p:nvSpPr>
        <p:spPr/>
        <p:txBody>
          <a:bodyPr/>
          <a:lstStyle>
            <a:lvl1pPr>
              <a:defRPr/>
            </a:lvl1pPr>
          </a:lstStyle>
          <a:p>
            <a:pPr lvl="0"/>
            <a:fld id="{2D9A87EC-4E2A-432A-BF5D-6EB54825E4B3}" type="slidenum">
              <a:t>‹#›</a:t>
            </a:fld>
            <a:endParaRPr lang="en-US"/>
          </a:p>
        </p:txBody>
      </p:sp>
    </p:spTree>
    <p:extLst>
      <p:ext uri="{BB962C8B-B14F-4D97-AF65-F5344CB8AC3E}">
        <p14:creationId xmlns:p14="http://schemas.microsoft.com/office/powerpoint/2010/main" val="95490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5A5D-D916-E37E-28D5-6E2734391EA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4AEFE5C-C9ED-F338-339B-F766FDE3DE8D}"/>
              </a:ext>
            </a:extLst>
          </p:cNvPr>
          <p:cNvSpPr txBox="1">
            <a:spLocks noGrp="1"/>
          </p:cNvSpPr>
          <p:nvPr>
            <p:ph idx="1"/>
          </p:nvPr>
        </p:nvSpPr>
        <p:spPr>
          <a:xfrm>
            <a:off x="457200" y="1200150"/>
            <a:ext cx="4038603" cy="3394472"/>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14E19-2750-E5CE-3D28-ED4F1E0342F8}"/>
              </a:ext>
            </a:extLst>
          </p:cNvPr>
          <p:cNvSpPr txBox="1">
            <a:spLocks noGrp="1"/>
          </p:cNvSpPr>
          <p:nvPr>
            <p:ph idx="2"/>
          </p:nvPr>
        </p:nvSpPr>
        <p:spPr>
          <a:xfrm>
            <a:off x="4648196" y="1200150"/>
            <a:ext cx="4038603" cy="3394472"/>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035879-D10B-933C-E029-B8A3639921D6}"/>
              </a:ext>
            </a:extLst>
          </p:cNvPr>
          <p:cNvSpPr txBox="1">
            <a:spLocks noGrp="1"/>
          </p:cNvSpPr>
          <p:nvPr>
            <p:ph type="dt" sz="half" idx="7"/>
          </p:nvPr>
        </p:nvSpPr>
        <p:spPr/>
        <p:txBody>
          <a:bodyPr/>
          <a:lstStyle>
            <a:lvl1pPr>
              <a:defRPr/>
            </a:lvl1pPr>
          </a:lstStyle>
          <a:p>
            <a:pPr lvl="0"/>
            <a:fld id="{9CF4090E-5EC4-415E-BF8D-757AB45320A0}" type="datetime1">
              <a:rPr lang="en-US"/>
              <a:pPr lvl="0"/>
              <a:t>9/25/2024</a:t>
            </a:fld>
            <a:endParaRPr lang="en-US"/>
          </a:p>
        </p:txBody>
      </p:sp>
      <p:sp>
        <p:nvSpPr>
          <p:cNvPr id="6" name="Footer Placeholder 5">
            <a:extLst>
              <a:ext uri="{FF2B5EF4-FFF2-40B4-BE49-F238E27FC236}">
                <a16:creationId xmlns:a16="http://schemas.microsoft.com/office/drawing/2014/main" id="{90603848-8D7E-A446-1108-5E9112B9794E}"/>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0920985-A5A7-798B-3A1C-1676331890C2}"/>
              </a:ext>
            </a:extLst>
          </p:cNvPr>
          <p:cNvSpPr txBox="1">
            <a:spLocks noGrp="1"/>
          </p:cNvSpPr>
          <p:nvPr>
            <p:ph type="sldNum" sz="quarter" idx="8"/>
          </p:nvPr>
        </p:nvSpPr>
        <p:spPr/>
        <p:txBody>
          <a:bodyPr/>
          <a:lstStyle>
            <a:lvl1pPr>
              <a:defRPr/>
            </a:lvl1pPr>
          </a:lstStyle>
          <a:p>
            <a:pPr lvl="0"/>
            <a:fld id="{20D7D471-1F1E-4F5B-968B-6639D8D118DA}" type="slidenum">
              <a:t>‹#›</a:t>
            </a:fld>
            <a:endParaRPr lang="en-US"/>
          </a:p>
        </p:txBody>
      </p:sp>
    </p:spTree>
    <p:extLst>
      <p:ext uri="{BB962C8B-B14F-4D97-AF65-F5344CB8AC3E}">
        <p14:creationId xmlns:p14="http://schemas.microsoft.com/office/powerpoint/2010/main" val="291233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8825-7447-ABA2-0BD6-065E7F674029}"/>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5FC14D3-149B-11D5-6D78-2DF026BD641B}"/>
              </a:ext>
            </a:extLst>
          </p:cNvPr>
          <p:cNvSpPr txBox="1">
            <a:spLocks noGrp="1"/>
          </p:cNvSpPr>
          <p:nvPr>
            <p:ph type="body" idx="1"/>
          </p:nvPr>
        </p:nvSpPr>
        <p:spPr>
          <a:xfrm>
            <a:off x="457200" y="1151339"/>
            <a:ext cx="4040184" cy="479822"/>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DC40C61-FF40-FB0A-9C1B-431183AEFAFC}"/>
              </a:ext>
            </a:extLst>
          </p:cNvPr>
          <p:cNvSpPr txBox="1">
            <a:spLocks noGrp="1"/>
          </p:cNvSpPr>
          <p:nvPr>
            <p:ph idx="2"/>
          </p:nvPr>
        </p:nvSpPr>
        <p:spPr>
          <a:xfrm>
            <a:off x="457200" y="1631152"/>
            <a:ext cx="4040184" cy="2963469"/>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19ECBF-974E-B257-7C94-74393DFA8322}"/>
              </a:ext>
            </a:extLst>
          </p:cNvPr>
          <p:cNvSpPr txBox="1">
            <a:spLocks noGrp="1"/>
          </p:cNvSpPr>
          <p:nvPr>
            <p:ph type="body" idx="3"/>
          </p:nvPr>
        </p:nvSpPr>
        <p:spPr>
          <a:xfrm>
            <a:off x="4645023" y="1151339"/>
            <a:ext cx="4041776" cy="479822"/>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BA147A88-B656-5ACB-14A9-2D3528D418CC}"/>
              </a:ext>
            </a:extLst>
          </p:cNvPr>
          <p:cNvSpPr txBox="1">
            <a:spLocks noGrp="1"/>
          </p:cNvSpPr>
          <p:nvPr>
            <p:ph idx="4"/>
          </p:nvPr>
        </p:nvSpPr>
        <p:spPr>
          <a:xfrm>
            <a:off x="4645023" y="1631152"/>
            <a:ext cx="4041776" cy="2963469"/>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C77A2A-AAEF-6504-38D1-362C35FCDB7B}"/>
              </a:ext>
            </a:extLst>
          </p:cNvPr>
          <p:cNvSpPr txBox="1">
            <a:spLocks noGrp="1"/>
          </p:cNvSpPr>
          <p:nvPr>
            <p:ph type="dt" sz="half" idx="7"/>
          </p:nvPr>
        </p:nvSpPr>
        <p:spPr/>
        <p:txBody>
          <a:bodyPr/>
          <a:lstStyle>
            <a:lvl1pPr>
              <a:defRPr/>
            </a:lvl1pPr>
          </a:lstStyle>
          <a:p>
            <a:pPr lvl="0"/>
            <a:fld id="{25206930-A420-4F60-9713-18373EC97978}" type="datetime1">
              <a:rPr lang="en-US"/>
              <a:pPr lvl="0"/>
              <a:t>9/25/2024</a:t>
            </a:fld>
            <a:endParaRPr lang="en-US"/>
          </a:p>
        </p:txBody>
      </p:sp>
      <p:sp>
        <p:nvSpPr>
          <p:cNvPr id="8" name="Footer Placeholder 7">
            <a:extLst>
              <a:ext uri="{FF2B5EF4-FFF2-40B4-BE49-F238E27FC236}">
                <a16:creationId xmlns:a16="http://schemas.microsoft.com/office/drawing/2014/main" id="{34BB4738-2E75-F145-A6AB-6FDB0286402A}"/>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477F05BA-A3BA-0A8A-BF63-02CA8614BE83}"/>
              </a:ext>
            </a:extLst>
          </p:cNvPr>
          <p:cNvSpPr txBox="1">
            <a:spLocks noGrp="1"/>
          </p:cNvSpPr>
          <p:nvPr>
            <p:ph type="sldNum" sz="quarter" idx="8"/>
          </p:nvPr>
        </p:nvSpPr>
        <p:spPr/>
        <p:txBody>
          <a:bodyPr/>
          <a:lstStyle>
            <a:lvl1pPr>
              <a:defRPr/>
            </a:lvl1pPr>
          </a:lstStyle>
          <a:p>
            <a:pPr lvl="0"/>
            <a:fld id="{9FEAB8CC-3932-43A3-87C7-F5E63EAB0A66}" type="slidenum">
              <a:t>‹#›</a:t>
            </a:fld>
            <a:endParaRPr lang="en-US"/>
          </a:p>
        </p:txBody>
      </p:sp>
    </p:spTree>
    <p:extLst>
      <p:ext uri="{BB962C8B-B14F-4D97-AF65-F5344CB8AC3E}">
        <p14:creationId xmlns:p14="http://schemas.microsoft.com/office/powerpoint/2010/main" val="2239800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2A4D-AA63-FDC6-ED69-7E3C1B56B8A4}"/>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45FBD782-EF5B-397B-AD80-8379272F5957}"/>
              </a:ext>
            </a:extLst>
          </p:cNvPr>
          <p:cNvSpPr txBox="1">
            <a:spLocks noGrp="1"/>
          </p:cNvSpPr>
          <p:nvPr>
            <p:ph type="dt" sz="half" idx="7"/>
          </p:nvPr>
        </p:nvSpPr>
        <p:spPr/>
        <p:txBody>
          <a:bodyPr/>
          <a:lstStyle>
            <a:lvl1pPr>
              <a:defRPr/>
            </a:lvl1pPr>
          </a:lstStyle>
          <a:p>
            <a:pPr lvl="0"/>
            <a:fld id="{46A45E2B-0218-4113-83E9-DD2956B5B08A}" type="datetime1">
              <a:rPr lang="en-US"/>
              <a:pPr lvl="0"/>
              <a:t>9/25/2024</a:t>
            </a:fld>
            <a:endParaRPr lang="en-US"/>
          </a:p>
        </p:txBody>
      </p:sp>
      <p:sp>
        <p:nvSpPr>
          <p:cNvPr id="4" name="Footer Placeholder 3">
            <a:extLst>
              <a:ext uri="{FF2B5EF4-FFF2-40B4-BE49-F238E27FC236}">
                <a16:creationId xmlns:a16="http://schemas.microsoft.com/office/drawing/2014/main" id="{61514AFB-FD25-72AD-BAE5-745237CF8863}"/>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DD599704-59A9-3A26-39A7-017F1D9EFB24}"/>
              </a:ext>
            </a:extLst>
          </p:cNvPr>
          <p:cNvSpPr txBox="1">
            <a:spLocks noGrp="1"/>
          </p:cNvSpPr>
          <p:nvPr>
            <p:ph type="sldNum" sz="quarter" idx="8"/>
          </p:nvPr>
        </p:nvSpPr>
        <p:spPr/>
        <p:txBody>
          <a:bodyPr/>
          <a:lstStyle>
            <a:lvl1pPr>
              <a:defRPr/>
            </a:lvl1pPr>
          </a:lstStyle>
          <a:p>
            <a:pPr lvl="0"/>
            <a:fld id="{C1AD85C2-6C0A-49F1-844B-46EED1EE62B2}" type="slidenum">
              <a:t>‹#›</a:t>
            </a:fld>
            <a:endParaRPr lang="en-US"/>
          </a:p>
        </p:txBody>
      </p:sp>
    </p:spTree>
    <p:extLst>
      <p:ext uri="{BB962C8B-B14F-4D97-AF65-F5344CB8AC3E}">
        <p14:creationId xmlns:p14="http://schemas.microsoft.com/office/powerpoint/2010/main" val="2194298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83A74-2840-6466-8DBB-384ACFFE4EEE}"/>
              </a:ext>
            </a:extLst>
          </p:cNvPr>
          <p:cNvSpPr txBox="1">
            <a:spLocks noGrp="1"/>
          </p:cNvSpPr>
          <p:nvPr>
            <p:ph type="dt" sz="half" idx="7"/>
          </p:nvPr>
        </p:nvSpPr>
        <p:spPr/>
        <p:txBody>
          <a:bodyPr/>
          <a:lstStyle>
            <a:lvl1pPr>
              <a:defRPr/>
            </a:lvl1pPr>
          </a:lstStyle>
          <a:p>
            <a:pPr lvl="0"/>
            <a:fld id="{343FB6B5-1FC1-41F1-AFBB-698BD9DDA628}" type="datetime1">
              <a:rPr lang="en-US"/>
              <a:pPr lvl="0"/>
              <a:t>9/25/2024</a:t>
            </a:fld>
            <a:endParaRPr lang="en-US"/>
          </a:p>
        </p:txBody>
      </p:sp>
      <p:sp>
        <p:nvSpPr>
          <p:cNvPr id="3" name="Footer Placeholder 2">
            <a:extLst>
              <a:ext uri="{FF2B5EF4-FFF2-40B4-BE49-F238E27FC236}">
                <a16:creationId xmlns:a16="http://schemas.microsoft.com/office/drawing/2014/main" id="{4BDDDB58-39B4-91B7-3D4D-CD51CD6F3FCB}"/>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FEFF9C2D-3BBD-881F-E80A-D74E83943FCF}"/>
              </a:ext>
            </a:extLst>
          </p:cNvPr>
          <p:cNvSpPr txBox="1">
            <a:spLocks noGrp="1"/>
          </p:cNvSpPr>
          <p:nvPr>
            <p:ph type="sldNum" sz="quarter" idx="8"/>
          </p:nvPr>
        </p:nvSpPr>
        <p:spPr/>
        <p:txBody>
          <a:bodyPr/>
          <a:lstStyle>
            <a:lvl1pPr>
              <a:defRPr/>
            </a:lvl1pPr>
          </a:lstStyle>
          <a:p>
            <a:pPr lvl="0"/>
            <a:fld id="{3C4053BC-263F-4596-8522-D6FCA76050CC}" type="slidenum">
              <a:t>‹#›</a:t>
            </a:fld>
            <a:endParaRPr lang="en-US"/>
          </a:p>
        </p:txBody>
      </p:sp>
    </p:spTree>
    <p:extLst>
      <p:ext uri="{BB962C8B-B14F-4D97-AF65-F5344CB8AC3E}">
        <p14:creationId xmlns:p14="http://schemas.microsoft.com/office/powerpoint/2010/main" val="299529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6E32-9F55-FBAA-4EB7-A204569C6521}"/>
              </a:ext>
            </a:extLst>
          </p:cNvPr>
          <p:cNvSpPr txBox="1">
            <a:spLocks noGrp="1"/>
          </p:cNvSpPr>
          <p:nvPr>
            <p:ph type="title"/>
          </p:nvPr>
        </p:nvSpPr>
        <p:spPr>
          <a:xfrm>
            <a:off x="457200" y="204789"/>
            <a:ext cx="3008311" cy="871542"/>
          </a:xfrm>
        </p:spPr>
        <p:txBody>
          <a:bodyPr anchor="b" anchorCtr="0"/>
          <a:lstStyle>
            <a:lvl1pPr algn="l">
              <a:defRPr sz="2000" b="1"/>
            </a:lvl1pPr>
          </a:lstStyle>
          <a:p>
            <a:pPr lvl="0"/>
            <a:r>
              <a:rPr lang="en-US"/>
              <a:t>Click to edit Master title style</a:t>
            </a:r>
          </a:p>
        </p:txBody>
      </p:sp>
      <p:sp>
        <p:nvSpPr>
          <p:cNvPr id="3" name="Content Placeholder 2">
            <a:extLst>
              <a:ext uri="{FF2B5EF4-FFF2-40B4-BE49-F238E27FC236}">
                <a16:creationId xmlns:a16="http://schemas.microsoft.com/office/drawing/2014/main" id="{C511D6A1-B6FE-26CB-DF57-FE8690EF62F9}"/>
              </a:ext>
            </a:extLst>
          </p:cNvPr>
          <p:cNvSpPr txBox="1">
            <a:spLocks noGrp="1"/>
          </p:cNvSpPr>
          <p:nvPr>
            <p:ph idx="1"/>
          </p:nvPr>
        </p:nvSpPr>
        <p:spPr>
          <a:xfrm>
            <a:off x="3575047" y="204789"/>
            <a:ext cx="5111752" cy="438983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156B7-012F-6A41-9DB6-A8046389CE71}"/>
              </a:ext>
            </a:extLst>
          </p:cNvPr>
          <p:cNvSpPr txBox="1">
            <a:spLocks noGrp="1"/>
          </p:cNvSpPr>
          <p:nvPr>
            <p:ph type="body" idx="2"/>
          </p:nvPr>
        </p:nvSpPr>
        <p:spPr>
          <a:xfrm>
            <a:off x="457200" y="1076321"/>
            <a:ext cx="3008311" cy="3518300"/>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261B057F-42D9-A63D-6627-A3700100B049}"/>
              </a:ext>
            </a:extLst>
          </p:cNvPr>
          <p:cNvSpPr txBox="1">
            <a:spLocks noGrp="1"/>
          </p:cNvSpPr>
          <p:nvPr>
            <p:ph type="dt" sz="half" idx="7"/>
          </p:nvPr>
        </p:nvSpPr>
        <p:spPr/>
        <p:txBody>
          <a:bodyPr/>
          <a:lstStyle>
            <a:lvl1pPr>
              <a:defRPr/>
            </a:lvl1pPr>
          </a:lstStyle>
          <a:p>
            <a:pPr lvl="0"/>
            <a:fld id="{F4D02367-70A6-456A-BB84-6755F6547EF1}" type="datetime1">
              <a:rPr lang="en-US"/>
              <a:pPr lvl="0"/>
              <a:t>9/25/2024</a:t>
            </a:fld>
            <a:endParaRPr lang="en-US"/>
          </a:p>
        </p:txBody>
      </p:sp>
      <p:sp>
        <p:nvSpPr>
          <p:cNvPr id="6" name="Footer Placeholder 5">
            <a:extLst>
              <a:ext uri="{FF2B5EF4-FFF2-40B4-BE49-F238E27FC236}">
                <a16:creationId xmlns:a16="http://schemas.microsoft.com/office/drawing/2014/main" id="{53059A1D-15C1-B9E3-1083-1846B56675E1}"/>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40C6B64-84A1-7436-FF6C-81F06410947A}"/>
              </a:ext>
            </a:extLst>
          </p:cNvPr>
          <p:cNvSpPr txBox="1">
            <a:spLocks noGrp="1"/>
          </p:cNvSpPr>
          <p:nvPr>
            <p:ph type="sldNum" sz="quarter" idx="8"/>
          </p:nvPr>
        </p:nvSpPr>
        <p:spPr/>
        <p:txBody>
          <a:bodyPr/>
          <a:lstStyle>
            <a:lvl1pPr>
              <a:defRPr/>
            </a:lvl1pPr>
          </a:lstStyle>
          <a:p>
            <a:pPr lvl="0"/>
            <a:fld id="{F830CAF8-A7A2-47E0-8C64-1996D563F0EA}" type="slidenum">
              <a:t>‹#›</a:t>
            </a:fld>
            <a:endParaRPr lang="en-US"/>
          </a:p>
        </p:txBody>
      </p:sp>
    </p:spTree>
    <p:extLst>
      <p:ext uri="{BB962C8B-B14F-4D97-AF65-F5344CB8AC3E}">
        <p14:creationId xmlns:p14="http://schemas.microsoft.com/office/powerpoint/2010/main" val="10756809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322553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4D93-C4DD-08A7-B3C7-21BCE0E164AB}"/>
              </a:ext>
            </a:extLst>
          </p:cNvPr>
          <p:cNvSpPr txBox="1">
            <a:spLocks noGrp="1"/>
          </p:cNvSpPr>
          <p:nvPr>
            <p:ph type="title"/>
          </p:nvPr>
        </p:nvSpPr>
        <p:spPr>
          <a:xfrm>
            <a:off x="1792288" y="3600450"/>
            <a:ext cx="5486400" cy="425049"/>
          </a:xfrm>
        </p:spPr>
        <p:txBody>
          <a:bodyPr anchor="b" anchorCtr="0"/>
          <a:lstStyle>
            <a:lvl1pPr algn="l">
              <a:defRPr sz="2000" b="1"/>
            </a:lvl1pPr>
          </a:lstStyle>
          <a:p>
            <a:pPr lvl="0"/>
            <a:r>
              <a:rPr lang="en-US"/>
              <a:t>Click to edit Master title style</a:t>
            </a:r>
          </a:p>
        </p:txBody>
      </p:sp>
      <p:sp>
        <p:nvSpPr>
          <p:cNvPr id="3" name="Picture Placeholder 2">
            <a:extLst>
              <a:ext uri="{FF2B5EF4-FFF2-40B4-BE49-F238E27FC236}">
                <a16:creationId xmlns:a16="http://schemas.microsoft.com/office/drawing/2014/main" id="{80774A09-C1A9-2AC3-38C2-E942C35E302D}"/>
              </a:ext>
            </a:extLst>
          </p:cNvPr>
          <p:cNvSpPr txBox="1">
            <a:spLocks noGrp="1"/>
          </p:cNvSpPr>
          <p:nvPr>
            <p:ph type="pic" idx="1"/>
          </p:nvPr>
        </p:nvSpPr>
        <p:spPr>
          <a:xfrm>
            <a:off x="1792288" y="459577"/>
            <a:ext cx="5486400" cy="3086099"/>
          </a:xfrm>
        </p:spPr>
        <p:txBody>
          <a:bodyPr/>
          <a:lstStyle>
            <a:lvl1pPr marL="0" indent="0">
              <a:buNone/>
              <a:defRPr/>
            </a:lvl1pPr>
          </a:lstStyle>
          <a:p>
            <a:pPr lvl="0"/>
            <a:r>
              <a:rPr lang="en-US"/>
              <a:t>Click icon to add picture</a:t>
            </a:r>
          </a:p>
        </p:txBody>
      </p:sp>
      <p:sp>
        <p:nvSpPr>
          <p:cNvPr id="4" name="Text Placeholder 3">
            <a:extLst>
              <a:ext uri="{FF2B5EF4-FFF2-40B4-BE49-F238E27FC236}">
                <a16:creationId xmlns:a16="http://schemas.microsoft.com/office/drawing/2014/main" id="{917F9674-65AA-384B-4CEE-8FDAAAD3872A}"/>
              </a:ext>
            </a:extLst>
          </p:cNvPr>
          <p:cNvSpPr txBox="1">
            <a:spLocks noGrp="1"/>
          </p:cNvSpPr>
          <p:nvPr>
            <p:ph type="body" idx="2"/>
          </p:nvPr>
        </p:nvSpPr>
        <p:spPr>
          <a:xfrm>
            <a:off x="1792288" y="4025499"/>
            <a:ext cx="5486400" cy="603650"/>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B33F4834-4BEC-5216-485D-91ADDF132DBB}"/>
              </a:ext>
            </a:extLst>
          </p:cNvPr>
          <p:cNvSpPr txBox="1">
            <a:spLocks noGrp="1"/>
          </p:cNvSpPr>
          <p:nvPr>
            <p:ph type="dt" sz="half" idx="7"/>
          </p:nvPr>
        </p:nvSpPr>
        <p:spPr/>
        <p:txBody>
          <a:bodyPr/>
          <a:lstStyle>
            <a:lvl1pPr>
              <a:defRPr/>
            </a:lvl1pPr>
          </a:lstStyle>
          <a:p>
            <a:pPr lvl="0"/>
            <a:fld id="{D36D2298-F5B2-406F-8DA5-B2EE6385E69F}" type="datetime1">
              <a:rPr lang="en-US"/>
              <a:pPr lvl="0"/>
              <a:t>9/25/2024</a:t>
            </a:fld>
            <a:endParaRPr lang="en-US"/>
          </a:p>
        </p:txBody>
      </p:sp>
      <p:sp>
        <p:nvSpPr>
          <p:cNvPr id="6" name="Footer Placeholder 5">
            <a:extLst>
              <a:ext uri="{FF2B5EF4-FFF2-40B4-BE49-F238E27FC236}">
                <a16:creationId xmlns:a16="http://schemas.microsoft.com/office/drawing/2014/main" id="{AC965409-437C-C75D-112A-836FDFFAB33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5683187-381B-0737-9DFF-3C2325288711}"/>
              </a:ext>
            </a:extLst>
          </p:cNvPr>
          <p:cNvSpPr txBox="1">
            <a:spLocks noGrp="1"/>
          </p:cNvSpPr>
          <p:nvPr>
            <p:ph type="sldNum" sz="quarter" idx="8"/>
          </p:nvPr>
        </p:nvSpPr>
        <p:spPr/>
        <p:txBody>
          <a:bodyPr/>
          <a:lstStyle>
            <a:lvl1pPr>
              <a:defRPr/>
            </a:lvl1pPr>
          </a:lstStyle>
          <a:p>
            <a:pPr lvl="0"/>
            <a:fld id="{9121837C-F00E-4746-9B6A-E6D946C89CFB}" type="slidenum">
              <a:t>‹#›</a:t>
            </a:fld>
            <a:endParaRPr lang="en-US"/>
          </a:p>
        </p:txBody>
      </p:sp>
    </p:spTree>
    <p:extLst>
      <p:ext uri="{BB962C8B-B14F-4D97-AF65-F5344CB8AC3E}">
        <p14:creationId xmlns:p14="http://schemas.microsoft.com/office/powerpoint/2010/main" val="2546998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340A-FC2C-5CCB-8C1E-CFAE540AF40D}"/>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A103CE5-EAA7-6BCC-E178-C228792672E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DB048-D80F-0A5A-1213-71DFD22AF447}"/>
              </a:ext>
            </a:extLst>
          </p:cNvPr>
          <p:cNvSpPr txBox="1">
            <a:spLocks noGrp="1"/>
          </p:cNvSpPr>
          <p:nvPr>
            <p:ph type="dt" sz="half" idx="7"/>
          </p:nvPr>
        </p:nvSpPr>
        <p:spPr/>
        <p:txBody>
          <a:bodyPr/>
          <a:lstStyle>
            <a:lvl1pPr>
              <a:defRPr/>
            </a:lvl1pPr>
          </a:lstStyle>
          <a:p>
            <a:pPr lvl="0"/>
            <a:fld id="{13D5700B-22B1-432A-A3FC-CB2CFF887182}" type="datetime1">
              <a:rPr lang="en-US"/>
              <a:pPr lvl="0"/>
              <a:t>9/25/2024</a:t>
            </a:fld>
            <a:endParaRPr lang="en-US"/>
          </a:p>
        </p:txBody>
      </p:sp>
      <p:sp>
        <p:nvSpPr>
          <p:cNvPr id="5" name="Footer Placeholder 4">
            <a:extLst>
              <a:ext uri="{FF2B5EF4-FFF2-40B4-BE49-F238E27FC236}">
                <a16:creationId xmlns:a16="http://schemas.microsoft.com/office/drawing/2014/main" id="{C46E8669-43D6-65F9-CFFA-F70B0110111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28BC3A4-3A55-BF2B-7609-C43D49BB066F}"/>
              </a:ext>
            </a:extLst>
          </p:cNvPr>
          <p:cNvSpPr txBox="1">
            <a:spLocks noGrp="1"/>
          </p:cNvSpPr>
          <p:nvPr>
            <p:ph type="sldNum" sz="quarter" idx="8"/>
          </p:nvPr>
        </p:nvSpPr>
        <p:spPr/>
        <p:txBody>
          <a:bodyPr/>
          <a:lstStyle>
            <a:lvl1pPr>
              <a:defRPr/>
            </a:lvl1pPr>
          </a:lstStyle>
          <a:p>
            <a:pPr lvl="0"/>
            <a:fld id="{529478A8-151D-4D63-A04C-50082166D2C4}" type="slidenum">
              <a:t>‹#›</a:t>
            </a:fld>
            <a:endParaRPr lang="en-US"/>
          </a:p>
        </p:txBody>
      </p:sp>
    </p:spTree>
    <p:extLst>
      <p:ext uri="{BB962C8B-B14F-4D97-AF65-F5344CB8AC3E}">
        <p14:creationId xmlns:p14="http://schemas.microsoft.com/office/powerpoint/2010/main" val="1639601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D715B-E05D-016A-5B5B-83E8678D0E63}"/>
              </a:ext>
            </a:extLst>
          </p:cNvPr>
          <p:cNvSpPr txBox="1">
            <a:spLocks noGrp="1"/>
          </p:cNvSpPr>
          <p:nvPr>
            <p:ph type="title" orient="vert"/>
          </p:nvPr>
        </p:nvSpPr>
        <p:spPr>
          <a:xfrm>
            <a:off x="6629400" y="205977"/>
            <a:ext cx="2057400" cy="438864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B597CD5-64DE-7B4D-A6EC-DEAF57BC8701}"/>
              </a:ext>
            </a:extLst>
          </p:cNvPr>
          <p:cNvSpPr txBox="1">
            <a:spLocks noGrp="1"/>
          </p:cNvSpPr>
          <p:nvPr>
            <p:ph type="body" orient="vert" idx="1"/>
          </p:nvPr>
        </p:nvSpPr>
        <p:spPr>
          <a:xfrm>
            <a:off x="457200" y="205977"/>
            <a:ext cx="6019796" cy="438864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50841-CEC7-0904-6D5F-7846D0562608}"/>
              </a:ext>
            </a:extLst>
          </p:cNvPr>
          <p:cNvSpPr txBox="1">
            <a:spLocks noGrp="1"/>
          </p:cNvSpPr>
          <p:nvPr>
            <p:ph type="dt" sz="half" idx="7"/>
          </p:nvPr>
        </p:nvSpPr>
        <p:spPr/>
        <p:txBody>
          <a:bodyPr/>
          <a:lstStyle>
            <a:lvl1pPr>
              <a:defRPr/>
            </a:lvl1pPr>
          </a:lstStyle>
          <a:p>
            <a:pPr lvl="0"/>
            <a:fld id="{1C88D3C5-2FDE-4BC3-9163-0522011C0E8C}" type="datetime1">
              <a:rPr lang="en-US"/>
              <a:pPr lvl="0"/>
              <a:t>9/25/2024</a:t>
            </a:fld>
            <a:endParaRPr lang="en-US"/>
          </a:p>
        </p:txBody>
      </p:sp>
      <p:sp>
        <p:nvSpPr>
          <p:cNvPr id="5" name="Footer Placeholder 4">
            <a:extLst>
              <a:ext uri="{FF2B5EF4-FFF2-40B4-BE49-F238E27FC236}">
                <a16:creationId xmlns:a16="http://schemas.microsoft.com/office/drawing/2014/main" id="{FA97D8A7-BFC3-EBA5-226E-D5120D08455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D212BFC-699E-FE85-2FFC-21905EADFAEF}"/>
              </a:ext>
            </a:extLst>
          </p:cNvPr>
          <p:cNvSpPr txBox="1">
            <a:spLocks noGrp="1"/>
          </p:cNvSpPr>
          <p:nvPr>
            <p:ph type="sldNum" sz="quarter" idx="8"/>
          </p:nvPr>
        </p:nvSpPr>
        <p:spPr/>
        <p:txBody>
          <a:bodyPr/>
          <a:lstStyle>
            <a:lvl1pPr>
              <a:defRPr/>
            </a:lvl1pPr>
          </a:lstStyle>
          <a:p>
            <a:pPr lvl="0"/>
            <a:fld id="{4E949890-8CF2-4CF0-9139-C9A15F35362C}" type="slidenum">
              <a:t>‹#›</a:t>
            </a:fld>
            <a:endParaRPr lang="en-US"/>
          </a:p>
        </p:txBody>
      </p:sp>
    </p:spTree>
    <p:extLst>
      <p:ext uri="{BB962C8B-B14F-4D97-AF65-F5344CB8AC3E}">
        <p14:creationId xmlns:p14="http://schemas.microsoft.com/office/powerpoint/2010/main" val="181099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30439"/>
          </a:xfrm>
          <a:prstGeom prst="rect">
            <a:avLst/>
          </a:prstGeom>
        </p:spPr>
        <p:txBody>
          <a:bodyPr wrap="square" lIns="0" tIns="0" rIns="0" bIns="0">
            <a:spAutoFit/>
          </a:bodyPr>
          <a:lstStyle>
            <a:lvl1pPr>
              <a:defRPr sz="2797" b="1" i="0">
                <a:solidFill>
                  <a:schemeClr val="bg1"/>
                </a:solidFill>
                <a:latin typeface="Prophet"/>
                <a:cs typeface="Prophet"/>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1401" cy="5143211"/>
          </a:xfrm>
          <a:custGeom>
            <a:avLst/>
            <a:gdLst/>
            <a:ahLst/>
            <a:cxnLst/>
            <a:rect l="l" t="t" r="r" b="b"/>
            <a:pathLst>
              <a:path w="20098385" h="11308715">
                <a:moveTo>
                  <a:pt x="20097827" y="0"/>
                </a:moveTo>
                <a:lnTo>
                  <a:pt x="0" y="0"/>
                </a:lnTo>
                <a:lnTo>
                  <a:pt x="0" y="11308556"/>
                </a:lnTo>
                <a:lnTo>
                  <a:pt x="20097827" y="11308556"/>
                </a:lnTo>
                <a:lnTo>
                  <a:pt x="20097827" y="0"/>
                </a:lnTo>
                <a:close/>
              </a:path>
            </a:pathLst>
          </a:custGeom>
          <a:solidFill>
            <a:srgbClr val="1FB070"/>
          </a:solidFill>
        </p:spPr>
        <p:txBody>
          <a:bodyPr wrap="square" lIns="0" tIns="0" rIns="0" bIns="0" rtlCol="0"/>
          <a:lstStyle/>
          <a:p>
            <a:endParaRPr/>
          </a:p>
        </p:txBody>
      </p:sp>
      <p:sp>
        <p:nvSpPr>
          <p:cNvPr id="2" name="Holder 2"/>
          <p:cNvSpPr>
            <a:spLocks noGrp="1"/>
          </p:cNvSpPr>
          <p:nvPr>
            <p:ph type="title"/>
          </p:nvPr>
        </p:nvSpPr>
        <p:spPr>
          <a:xfrm>
            <a:off x="157579" y="525345"/>
            <a:ext cx="3203073" cy="430439"/>
          </a:xfrm>
        </p:spPr>
        <p:txBody>
          <a:bodyPr lIns="0" tIns="0" rIns="0" bIns="0"/>
          <a:lstStyle>
            <a:lvl1pPr>
              <a:defRPr sz="2797" b="1" i="0">
                <a:solidFill>
                  <a:schemeClr val="bg1"/>
                </a:solidFill>
                <a:latin typeface="Prophet"/>
                <a:cs typeface="Prophe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579" y="525345"/>
            <a:ext cx="3203073" cy="430439"/>
          </a:xfrm>
        </p:spPr>
        <p:txBody>
          <a:bodyPr lIns="0" tIns="0" rIns="0" bIns="0"/>
          <a:lstStyle>
            <a:lvl1pPr>
              <a:defRPr sz="2797" b="1" i="0">
                <a:solidFill>
                  <a:schemeClr val="bg1"/>
                </a:solidFill>
                <a:latin typeface="Prophet"/>
                <a:cs typeface="Prophet"/>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7579" y="525345"/>
            <a:ext cx="3203073" cy="430439"/>
          </a:xfrm>
        </p:spPr>
        <p:txBody>
          <a:bodyPr lIns="0" tIns="0" rIns="0" bIns="0"/>
          <a:lstStyle>
            <a:lvl1pPr>
              <a:defRPr sz="2797" b="1" i="0">
                <a:solidFill>
                  <a:schemeClr val="bg1"/>
                </a:solidFill>
                <a:latin typeface="Prophet"/>
                <a:cs typeface="Prophe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1FB07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888610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30384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407098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1866980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6881F32C-0ABB-4145-A679-00AEBF00F52C}"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864080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6881F32C-0ABB-4145-A679-00AEBF00F52C}"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693060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6881F32C-0ABB-4145-A679-00AEBF00F52C}"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20202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1F32C-0ABB-4145-A679-00AEBF00F52C}"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816587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327093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4125896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4222940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899234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White">
  <p:cSld name="Blank White">
    <p:bg>
      <p:bgPr>
        <a:solidFill>
          <a:schemeClr val="lt1"/>
        </a:solidFill>
        <a:effectLst/>
      </p:bgPr>
    </p:bg>
    <p:spTree>
      <p:nvGrpSpPr>
        <p:cNvPr id="1" name="Shape 142"/>
        <p:cNvGrpSpPr/>
        <p:nvPr/>
      </p:nvGrpSpPr>
      <p:grpSpPr>
        <a:xfrm>
          <a:off x="0" y="0"/>
          <a:ext cx="0" cy="0"/>
          <a:chOff x="0" y="0"/>
          <a:chExt cx="0" cy="0"/>
        </a:xfrm>
      </p:grpSpPr>
      <p:pic>
        <p:nvPicPr>
          <p:cNvPr id="143" name="Google Shape;143;p26"/>
          <p:cNvPicPr preferRelativeResize="0"/>
          <p:nvPr/>
        </p:nvPicPr>
        <p:blipFill rotWithShape="1">
          <a:blip r:embed="rId2">
            <a:alphaModFix/>
          </a:blip>
          <a:srcRect/>
          <a:stretch/>
        </p:blipFill>
        <p:spPr>
          <a:xfrm>
            <a:off x="7585411" y="124991"/>
            <a:ext cx="1364552" cy="740617"/>
          </a:xfrm>
          <a:prstGeom prst="rect">
            <a:avLst/>
          </a:prstGeom>
          <a:noFill/>
          <a:ln>
            <a:noFill/>
          </a:ln>
        </p:spPr>
      </p:pic>
      <p:sp>
        <p:nvSpPr>
          <p:cNvPr id="144" name="Google Shape;144;p26"/>
          <p:cNvSpPr txBox="1">
            <a:spLocks noGrp="1"/>
          </p:cNvSpPr>
          <p:nvPr>
            <p:ph type="body" idx="1"/>
          </p:nvPr>
        </p:nvSpPr>
        <p:spPr>
          <a:xfrm>
            <a:off x="417222" y="1009650"/>
            <a:ext cx="8333100" cy="3674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800"/>
              </a:spcBef>
              <a:spcAft>
                <a:spcPts val="0"/>
              </a:spcAft>
              <a:buClr>
                <a:schemeClr val="dk1"/>
              </a:buClr>
              <a:buSzPts val="1700"/>
              <a:buNone/>
              <a:defRPr sz="1700" i="0"/>
            </a:lvl1pPr>
            <a:lvl2pPr marL="914400" lvl="1" indent="-228600" algn="l" rtl="0">
              <a:lnSpc>
                <a:spcPct val="100000"/>
              </a:lnSpc>
              <a:spcBef>
                <a:spcPts val="400"/>
              </a:spcBef>
              <a:spcAft>
                <a:spcPts val="0"/>
              </a:spcAft>
              <a:buClr>
                <a:schemeClr val="dk1"/>
              </a:buClr>
              <a:buSzPts val="1700"/>
              <a:buNone/>
              <a:defRPr sz="1700" i="0"/>
            </a:lvl2pPr>
            <a:lvl3pPr marL="1371600" lvl="2" indent="-228600" algn="l" rtl="0">
              <a:lnSpc>
                <a:spcPct val="100000"/>
              </a:lnSpc>
              <a:spcBef>
                <a:spcPts val="400"/>
              </a:spcBef>
              <a:spcAft>
                <a:spcPts val="0"/>
              </a:spcAft>
              <a:buClr>
                <a:schemeClr val="dk1"/>
              </a:buClr>
              <a:buSzPts val="1700"/>
              <a:buNone/>
              <a:defRPr sz="1700" i="0"/>
            </a:lvl3pPr>
            <a:lvl4pPr marL="1828800" lvl="3" indent="-228600" algn="l" rtl="0">
              <a:lnSpc>
                <a:spcPct val="100000"/>
              </a:lnSpc>
              <a:spcBef>
                <a:spcPts val="400"/>
              </a:spcBef>
              <a:spcAft>
                <a:spcPts val="0"/>
              </a:spcAft>
              <a:buClr>
                <a:schemeClr val="dk1"/>
              </a:buClr>
              <a:buSzPts val="1700"/>
              <a:buNone/>
              <a:defRPr sz="1700" i="0"/>
            </a:lvl4pPr>
            <a:lvl5pPr marL="2286000" lvl="4" indent="-228600" algn="l" rtl="0">
              <a:lnSpc>
                <a:spcPct val="100000"/>
              </a:lnSpc>
              <a:spcBef>
                <a:spcPts val="400"/>
              </a:spcBef>
              <a:spcAft>
                <a:spcPts val="0"/>
              </a:spcAft>
              <a:buClr>
                <a:schemeClr val="dk1"/>
              </a:buClr>
              <a:buSzPts val="1700"/>
              <a:buNone/>
              <a:defRPr sz="1700" i="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5" name="Google Shape;145;p26"/>
          <p:cNvSpPr txBox="1">
            <a:spLocks noGrp="1"/>
          </p:cNvSpPr>
          <p:nvPr>
            <p:ph type="title"/>
          </p:nvPr>
        </p:nvSpPr>
        <p:spPr>
          <a:xfrm>
            <a:off x="417226" y="459350"/>
            <a:ext cx="6824100" cy="384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2500"/>
              <a:buFont typeface="Poppins SemiBold"/>
              <a:buNone/>
              <a:defRPr sz="2500" i="0">
                <a:latin typeface="Poppins SemiBold"/>
                <a:ea typeface="Poppins SemiBold"/>
                <a:cs typeface="Poppins SemiBold"/>
                <a:sym typeface="Poppins SemiBold"/>
              </a:defRPr>
            </a:lvl1pPr>
            <a:lvl2pPr lvl="1"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2pPr>
            <a:lvl3pPr lvl="2"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3pPr>
            <a:lvl4pPr lvl="3"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4pPr>
            <a:lvl5pPr lvl="4"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5pPr>
            <a:lvl6pPr lvl="5"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6pPr>
            <a:lvl7pPr lvl="6"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7pPr>
            <a:lvl8pPr lvl="7"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8pPr>
            <a:lvl9pPr lvl="8"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9pPr>
          </a:lstStyle>
          <a:p>
            <a:endParaRPr/>
          </a:p>
        </p:txBody>
      </p:sp>
    </p:spTree>
    <p:extLst>
      <p:ext uri="{BB962C8B-B14F-4D97-AF65-F5344CB8AC3E}">
        <p14:creationId xmlns:p14="http://schemas.microsoft.com/office/powerpoint/2010/main" val="89832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81F32C-0ABB-4145-A679-00AEBF00F52C}"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415870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81F32C-0ABB-4145-A679-00AEBF00F52C}"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72378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81F32C-0ABB-4145-A679-00AEBF00F52C}"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16235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1F32C-0ABB-4145-A679-00AEBF00F52C}"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72435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61079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99104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Klicka för att redigera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Klicka för att redigera Master text styles</a:t>
            </a:r>
          </a:p>
          <a:p>
            <a:pPr lvl="1"/>
            <a:r>
              <a:rPr lang="en-US"/>
              <a:t>Andra nivån</a:t>
            </a:r>
          </a:p>
          <a:p>
            <a:pPr lvl="2"/>
            <a:r>
              <a:rPr lang="en-US"/>
              <a:t>Tredje nivån</a:t>
            </a:r>
          </a:p>
          <a:p>
            <a:pPr lvl="3"/>
            <a:r>
              <a:rPr lang="en-US"/>
              <a:t>Fjärde nivån</a:t>
            </a:r>
          </a:p>
          <a:p>
            <a:pPr lvl="4"/>
            <a:r>
              <a:rPr lang="en-US"/>
              <a:t>Femte nivån</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81F32C-0ABB-4145-A679-00AEBF00F52C}" type="datetimeFigureOut">
              <a:rPr lang="en-US" smtClean="0"/>
              <a:t>9/25/2024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A06A48-4EB9-2C41-9849-9FDB674E928A}" type="slidenum">
              <a:rPr lang="en-US" smtClean="0"/>
              <a:t>'#'</a:t>
            </a:fld>
            <a:endParaRPr lang="en-US"/>
          </a:p>
        </p:txBody>
      </p:sp>
    </p:spTree>
    <p:extLst>
      <p:ext uri="{BB962C8B-B14F-4D97-AF65-F5344CB8AC3E}">
        <p14:creationId xmlns:p14="http://schemas.microsoft.com/office/powerpoint/2010/main" val="126788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0290C-088D-21E7-AA45-0AC56CCB3078}"/>
              </a:ext>
            </a:extLst>
          </p:cNvPr>
          <p:cNvSpPr txBox="1">
            <a:spLocks noGrp="1"/>
          </p:cNvSpPr>
          <p:nvPr>
            <p:ph type="title"/>
          </p:nvPr>
        </p:nvSpPr>
        <p:spPr>
          <a:xfrm>
            <a:off x="457200" y="205977"/>
            <a:ext cx="8229600" cy="857250"/>
          </a:xfrm>
          <a:prstGeom prst="rect">
            <a:avLst/>
          </a:prstGeom>
          <a:noFill/>
          <a:ln>
            <a:noFill/>
          </a:ln>
        </p:spPr>
        <p:txBody>
          <a:bodyPr vert="horz" wrap="square" lIns="91440" tIns="45720" rIns="91440" bIns="45720" anchor="ctr" anchorCtr="1" compatLnSpc="1">
            <a:normAutofit/>
          </a:bodyPr>
          <a:lstStyle/>
          <a:p>
            <a:pPr lvl="0"/>
            <a:r>
              <a:rPr lang="en-US"/>
              <a:t>Klicka för att redigera Master title style</a:t>
            </a:r>
          </a:p>
        </p:txBody>
      </p:sp>
      <p:sp>
        <p:nvSpPr>
          <p:cNvPr id="3" name="Text Placeholder 2">
            <a:extLst>
              <a:ext uri="{FF2B5EF4-FFF2-40B4-BE49-F238E27FC236}">
                <a16:creationId xmlns:a16="http://schemas.microsoft.com/office/drawing/2014/main" id="{CB97AA0D-12E1-F410-2B0F-D28BF78DA422}"/>
              </a:ext>
            </a:extLst>
          </p:cNvPr>
          <p:cNvSpPr txBox="1">
            <a:spLocks noGrp="1"/>
          </p:cNvSpPr>
          <p:nvPr>
            <p:ph type="body" idx="1"/>
          </p:nvPr>
        </p:nvSpPr>
        <p:spPr>
          <a:xfrm>
            <a:off x="457200" y="1200150"/>
            <a:ext cx="8229600" cy="3394472"/>
          </a:xfrm>
          <a:prstGeom prst="rect">
            <a:avLst/>
          </a:prstGeom>
          <a:noFill/>
          <a:ln>
            <a:noFill/>
          </a:ln>
        </p:spPr>
        <p:txBody>
          <a:bodyPr vert="horz" wrap="square" lIns="91440" tIns="45720" rIns="91440" bIns="45720" anchor="t" anchorCtr="0" compatLnSpc="1">
            <a:normAutofit/>
          </a:bodyPr>
          <a:lstStyle/>
          <a:p>
            <a:pPr lvl="0"/>
            <a:r>
              <a:rPr lang="en-US"/>
              <a:t>Klicka för att redigera Master text styles</a:t>
            </a:r>
          </a:p>
          <a:p>
            <a:pPr lvl="1"/>
            <a:r>
              <a:rPr lang="en-US"/>
              <a:t>Andra nivån</a:t>
            </a:r>
          </a:p>
          <a:p>
            <a:pPr lvl="2"/>
            <a:r>
              <a:rPr lang="en-US"/>
              <a:t>Tredje nivån</a:t>
            </a:r>
          </a:p>
          <a:p>
            <a:pPr lvl="3"/>
            <a:r>
              <a:rPr lang="en-US"/>
              <a:t>Fjärde nivån</a:t>
            </a:r>
          </a:p>
          <a:p>
            <a:pPr lvl="4"/>
            <a:r>
              <a:rPr lang="en-US"/>
              <a:t>Femte nivån</a:t>
            </a:r>
          </a:p>
        </p:txBody>
      </p:sp>
      <p:sp>
        <p:nvSpPr>
          <p:cNvPr id="4" name="Date Placeholder 3">
            <a:extLst>
              <a:ext uri="{FF2B5EF4-FFF2-40B4-BE49-F238E27FC236}">
                <a16:creationId xmlns:a16="http://schemas.microsoft.com/office/drawing/2014/main" id="{148F7E3B-BCB8-DFF5-B81B-C954B80B0698}"/>
              </a:ext>
            </a:extLst>
          </p:cNvPr>
          <p:cNvSpPr txBox="1">
            <a:spLocks noGrp="1"/>
          </p:cNvSpPr>
          <p:nvPr>
            <p:ph type="dt" sz="half" idx="2"/>
          </p:nvPr>
        </p:nvSpPr>
        <p:spPr>
          <a:xfrm>
            <a:off x="457200" y="4767260"/>
            <a:ext cx="2133596" cy="27384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8996A2"/>
                </a:solidFill>
                <a:uFillTx/>
                <a:latin typeface="Visuelt"/>
              </a:defRPr>
            </a:lvl1pPr>
          </a:lstStyle>
          <a:p>
            <a:pPr lvl="0"/>
            <a:fld id="{5D118D7B-9145-4376-8D18-09735199E6DE}" type="datetime1">
              <a:rPr lang="en-US"/>
              <a:t>9/25/2024</a:t>
            </a:fld>
            <a:endParaRPr lang="en-US"/>
          </a:p>
        </p:txBody>
      </p:sp>
      <p:sp>
        <p:nvSpPr>
          <p:cNvPr id="5" name="Footer Placeholder 4">
            <a:extLst>
              <a:ext uri="{FF2B5EF4-FFF2-40B4-BE49-F238E27FC236}">
                <a16:creationId xmlns:a16="http://schemas.microsoft.com/office/drawing/2014/main" id="{21BA4E28-6199-DEF0-D153-A99E7D817911}"/>
              </a:ext>
            </a:extLst>
          </p:cNvPr>
          <p:cNvSpPr txBox="1">
            <a:spLocks noGrp="1"/>
          </p:cNvSpPr>
          <p:nvPr>
            <p:ph type="ftr" sz="quarter" idx="3"/>
          </p:nvPr>
        </p:nvSpPr>
        <p:spPr>
          <a:xfrm>
            <a:off x="3124203" y="4767260"/>
            <a:ext cx="2895603" cy="273844"/>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1200" b="0" i="0" u="none" strike="noStrike" kern="1200" cap="none" spc="0" baseline="0">
                <a:solidFill>
                  <a:srgbClr val="8996A2"/>
                </a:solidFill>
                <a:uFillTx/>
                <a:latin typeface="Visuelt"/>
              </a:defRPr>
            </a:lvl1pPr>
          </a:lstStyle>
          <a:p>
            <a:pPr lvl="0"/>
            <a:endParaRPr lang="en-US"/>
          </a:p>
        </p:txBody>
      </p:sp>
      <p:sp>
        <p:nvSpPr>
          <p:cNvPr id="6" name="Slide Number Placeholder 5">
            <a:extLst>
              <a:ext uri="{FF2B5EF4-FFF2-40B4-BE49-F238E27FC236}">
                <a16:creationId xmlns:a16="http://schemas.microsoft.com/office/drawing/2014/main" id="{BC16B3A7-4F89-BC14-BDDD-4412413378A6}"/>
              </a:ext>
            </a:extLst>
          </p:cNvPr>
          <p:cNvSpPr txBox="1">
            <a:spLocks noGrp="1"/>
          </p:cNvSpPr>
          <p:nvPr>
            <p:ph type="sldNum" sz="quarter" idx="4"/>
          </p:nvPr>
        </p:nvSpPr>
        <p:spPr>
          <a:xfrm>
            <a:off x="6553203" y="4767260"/>
            <a:ext cx="2133596" cy="27384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8996A2"/>
                </a:solidFill>
                <a:uFillTx/>
                <a:latin typeface="Visuelt"/>
              </a:defRPr>
            </a:lvl1pPr>
          </a:lstStyle>
          <a:p>
            <a:pPr lvl="0"/>
            <a:fld id="{3565DF81-614D-45A0-9A3C-3417BC889DAF}"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457200" rtl="0" fontAlgn="auto" hangingPunct="1">
        <a:lnSpc>
          <a:spcPct val="100000"/>
        </a:lnSpc>
        <a:spcBef>
          <a:spcPts val="0"/>
        </a:spcBef>
        <a:spcAft>
          <a:spcPts val="0"/>
        </a:spcAft>
        <a:buNone/>
        <a:tabLst/>
        <a:defRPr lang="en-US" sz="4400" b="0" i="0" u="none" strike="noStrike" kern="1200" cap="none" spc="0" baseline="0">
          <a:solidFill>
            <a:srgbClr val="004C6C"/>
          </a:solidFill>
          <a:uFillTx/>
          <a:latin typeface="Prophet"/>
        </a:defRPr>
      </a:lvl1pPr>
    </p:titleStyle>
    <p:bodyStyle>
      <a:lvl1pPr marL="342900" marR="0" lvl="0" indent="-342900" algn="l" defTabSz="457200" rtl="0" fontAlgn="auto" hangingPunct="1">
        <a:lnSpc>
          <a:spcPct val="100000"/>
        </a:lnSpc>
        <a:spcBef>
          <a:spcPts val="800"/>
        </a:spcBef>
        <a:spcAft>
          <a:spcPts val="0"/>
        </a:spcAft>
        <a:buSzPct val="100000"/>
        <a:buFont typeface="Arial"/>
        <a:buChar char="•"/>
        <a:tabLst/>
        <a:defRPr lang="en-US" sz="3200" b="0" i="0" u="none" strike="noStrike" kern="1200" cap="none" spc="0" baseline="0">
          <a:solidFill>
            <a:srgbClr val="004C6C"/>
          </a:solidFill>
          <a:uFillTx/>
          <a:latin typeface="Visuelt"/>
        </a:defRPr>
      </a:lvl1pPr>
      <a:lvl2pPr marL="742950" marR="0" lvl="1" indent="-285750" algn="l" defTabSz="457200" rtl="0" fontAlgn="auto" hangingPunct="1">
        <a:lnSpc>
          <a:spcPct val="100000"/>
        </a:lnSpc>
        <a:spcBef>
          <a:spcPts val="700"/>
        </a:spcBef>
        <a:spcAft>
          <a:spcPts val="0"/>
        </a:spcAft>
        <a:buSzPct val="100000"/>
        <a:buFont typeface="Arial"/>
        <a:buChar char="–"/>
        <a:tabLst/>
        <a:defRPr lang="en-US" sz="2800" b="0" i="0" u="none" strike="noStrike" kern="1200" cap="none" spc="0" baseline="0">
          <a:solidFill>
            <a:srgbClr val="004C6C"/>
          </a:solidFill>
          <a:uFillTx/>
          <a:latin typeface="Visuelt"/>
        </a:defRPr>
      </a:lvl2pPr>
      <a:lvl3pPr marL="1143000" marR="0" lvl="2" indent="-228600" algn="l" defTabSz="457200" rtl="0" fontAlgn="auto" hangingPunct="1">
        <a:lnSpc>
          <a:spcPct val="100000"/>
        </a:lnSpc>
        <a:spcBef>
          <a:spcPts val="600"/>
        </a:spcBef>
        <a:spcAft>
          <a:spcPts val="0"/>
        </a:spcAft>
        <a:buSzPct val="100000"/>
        <a:buFont typeface="Arial"/>
        <a:buChar char="•"/>
        <a:tabLst/>
        <a:defRPr lang="en-US" sz="2400" b="0" i="0" u="none" strike="noStrike" kern="1200" cap="none" spc="0" baseline="0">
          <a:solidFill>
            <a:srgbClr val="004C6C"/>
          </a:solidFill>
          <a:uFillTx/>
          <a:latin typeface="Visuelt"/>
        </a:defRPr>
      </a:lvl3pPr>
      <a:lvl4pPr marL="1600200" marR="0" lvl="3" indent="-228600" algn="l" defTabSz="4572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4C6C"/>
          </a:solidFill>
          <a:uFillTx/>
          <a:latin typeface="Visuelt"/>
        </a:defRPr>
      </a:lvl4pPr>
      <a:lvl5pPr marL="2057400" marR="0" lvl="4" indent="-228600" algn="l" defTabSz="4572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4C6C"/>
          </a:solidFill>
          <a:uFillTx/>
          <a:latin typeface="Visue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579" y="525345"/>
            <a:ext cx="3203073" cy="946413"/>
          </a:xfrm>
          <a:prstGeom prst="rect">
            <a:avLst/>
          </a:prstGeom>
        </p:spPr>
        <p:txBody>
          <a:bodyPr wrap="square" lIns="0" tIns="0" rIns="0" bIns="0">
            <a:spAutoFit/>
          </a:bodyPr>
          <a:lstStyle>
            <a:lvl1pPr>
              <a:defRPr sz="6150" b="1" i="0">
                <a:solidFill>
                  <a:schemeClr val="bg1"/>
                </a:solidFill>
                <a:latin typeface="Prophet"/>
                <a:cs typeface="Prophet"/>
              </a:defRPr>
            </a:lvl1pPr>
          </a:lstStyle>
          <a:p>
            <a:endParaRPr/>
          </a:p>
        </p:txBody>
      </p:sp>
      <p:sp>
        <p:nvSpPr>
          <p:cNvPr id="3" name="Holder 3"/>
          <p:cNvSpPr>
            <a:spLocks noGrp="1"/>
          </p:cNvSpPr>
          <p:nvPr>
            <p:ph type="body" idx="1"/>
          </p:nvPr>
        </p:nvSpPr>
        <p:spPr>
          <a:xfrm>
            <a:off x="457200" y="1183005"/>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a:xfrm>
            <a:off x="6583681"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4.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Klicka för att redigera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Klicka för att redigera Master text styles</a:t>
            </a:r>
          </a:p>
          <a:p>
            <a:pPr lvl="1"/>
            <a:r>
              <a:rPr lang="en-US"/>
              <a:t>Andra nivån</a:t>
            </a:r>
          </a:p>
          <a:p>
            <a:pPr lvl="2"/>
            <a:r>
              <a:rPr lang="en-US"/>
              <a:t>Tredje nivån</a:t>
            </a:r>
          </a:p>
          <a:p>
            <a:pPr lvl="3"/>
            <a:r>
              <a:rPr lang="en-US"/>
              <a:t>Fjärde nivån</a:t>
            </a:r>
          </a:p>
          <a:p>
            <a:pPr lvl="4"/>
            <a:r>
              <a:rPr lang="en-US"/>
              <a:t>Femte nivån</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81F32C-0ABB-4145-A679-00AEBF00F52C}" type="datetimeFigureOut">
              <a:rPr lang="en-US" smtClean="0"/>
              <a:t>9/25/2024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A06A48-4EB9-2C41-9849-9FDB674E928A}" type="slidenum">
              <a:rPr lang="en-US" smtClean="0"/>
              <a:t>'#'</a:t>
            </a:fld>
            <a:endParaRPr lang="en-US"/>
          </a:p>
        </p:txBody>
      </p:sp>
    </p:spTree>
    <p:extLst>
      <p:ext uri="{BB962C8B-B14F-4D97-AF65-F5344CB8AC3E}">
        <p14:creationId xmlns:p14="http://schemas.microsoft.com/office/powerpoint/2010/main" val="33459724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video" Target="https://www.youtube.com/embed/kxQeb2PDz9M?feature=oembed"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154335" y="4295919"/>
            <a:ext cx="730082" cy="138046"/>
            <a:chOff x="17928764" y="9445718"/>
            <a:chExt cx="1605280" cy="303530"/>
          </a:xfrm>
        </p:grpSpPr>
        <p:pic>
          <p:nvPicPr>
            <p:cNvPr id="3" name="object 3"/>
            <p:cNvPicPr/>
            <p:nvPr/>
          </p:nvPicPr>
          <p:blipFill>
            <a:blip r:embed="rId2" cstate="print"/>
            <a:stretch>
              <a:fillRect/>
            </a:stretch>
          </p:blipFill>
          <p:spPr>
            <a:xfrm>
              <a:off x="17928764" y="9445718"/>
              <a:ext cx="1454316" cy="303098"/>
            </a:xfrm>
            <a:prstGeom prst="rect">
              <a:avLst/>
            </a:prstGeom>
          </p:spPr>
        </p:pic>
        <p:sp>
          <p:nvSpPr>
            <p:cNvPr id="4" name="object 4"/>
            <p:cNvSpPr/>
            <p:nvPr/>
          </p:nvSpPr>
          <p:spPr>
            <a:xfrm>
              <a:off x="19397205" y="9483210"/>
              <a:ext cx="137160" cy="104775"/>
            </a:xfrm>
            <a:custGeom>
              <a:avLst/>
              <a:gdLst/>
              <a:ahLst/>
              <a:cxnLst/>
              <a:rect l="l" t="t" r="r" b="b"/>
              <a:pathLst>
                <a:path w="137159" h="104775">
                  <a:moveTo>
                    <a:pt x="68122" y="25"/>
                  </a:moveTo>
                  <a:lnTo>
                    <a:pt x="0" y="25"/>
                  </a:lnTo>
                  <a:lnTo>
                    <a:pt x="0" y="11455"/>
                  </a:lnTo>
                  <a:lnTo>
                    <a:pt x="27660" y="11455"/>
                  </a:lnTo>
                  <a:lnTo>
                    <a:pt x="27660" y="104165"/>
                  </a:lnTo>
                  <a:lnTo>
                    <a:pt x="40449" y="104165"/>
                  </a:lnTo>
                  <a:lnTo>
                    <a:pt x="40449" y="11455"/>
                  </a:lnTo>
                  <a:lnTo>
                    <a:pt x="68122" y="11455"/>
                  </a:lnTo>
                  <a:lnTo>
                    <a:pt x="68122" y="25"/>
                  </a:lnTo>
                  <a:close/>
                </a:path>
                <a:path w="137159" h="104775">
                  <a:moveTo>
                    <a:pt x="136690" y="104114"/>
                  </a:moveTo>
                  <a:lnTo>
                    <a:pt x="128371" y="76009"/>
                  </a:lnTo>
                  <a:lnTo>
                    <a:pt x="124942" y="64401"/>
                  </a:lnTo>
                  <a:lnTo>
                    <a:pt x="112141" y="21120"/>
                  </a:lnTo>
                  <a:lnTo>
                    <a:pt x="112141" y="64401"/>
                  </a:lnTo>
                  <a:lnTo>
                    <a:pt x="85661" y="64401"/>
                  </a:lnTo>
                  <a:lnTo>
                    <a:pt x="98907" y="16954"/>
                  </a:lnTo>
                  <a:lnTo>
                    <a:pt x="112141" y="64401"/>
                  </a:lnTo>
                  <a:lnTo>
                    <a:pt x="112141" y="21120"/>
                  </a:lnTo>
                  <a:lnTo>
                    <a:pt x="110909" y="16954"/>
                  </a:lnTo>
                  <a:lnTo>
                    <a:pt x="105892" y="0"/>
                  </a:lnTo>
                  <a:lnTo>
                    <a:pt x="92214" y="0"/>
                  </a:lnTo>
                  <a:lnTo>
                    <a:pt x="61417" y="104114"/>
                  </a:lnTo>
                  <a:lnTo>
                    <a:pt x="74663" y="104114"/>
                  </a:lnTo>
                  <a:lnTo>
                    <a:pt x="82537" y="76009"/>
                  </a:lnTo>
                  <a:lnTo>
                    <a:pt x="115265" y="76009"/>
                  </a:lnTo>
                  <a:lnTo>
                    <a:pt x="123151" y="104114"/>
                  </a:lnTo>
                  <a:lnTo>
                    <a:pt x="136690" y="104114"/>
                  </a:lnTo>
                  <a:close/>
                </a:path>
              </a:pathLst>
            </a:custGeom>
            <a:solidFill>
              <a:srgbClr val="004C6D"/>
            </a:solidFill>
          </p:spPr>
          <p:txBody>
            <a:bodyPr wrap="square" lIns="0" tIns="0" rIns="0" bIns="0" rtlCol="0"/>
            <a:lstStyle/>
            <a:p>
              <a:endParaRPr/>
            </a:p>
          </p:txBody>
        </p:sp>
      </p:grpSp>
      <p:sp>
        <p:nvSpPr>
          <p:cNvPr id="5" name="object 5"/>
          <p:cNvSpPr/>
          <p:nvPr/>
        </p:nvSpPr>
        <p:spPr>
          <a:xfrm>
            <a:off x="8679491" y="4500069"/>
            <a:ext cx="205624" cy="258186"/>
          </a:xfrm>
          <a:custGeom>
            <a:avLst/>
            <a:gdLst/>
            <a:ahLst/>
            <a:cxnLst/>
            <a:rect l="l" t="t" r="r" b="b"/>
            <a:pathLst>
              <a:path w="452119" h="567690">
                <a:moveTo>
                  <a:pt x="451693" y="0"/>
                </a:moveTo>
                <a:lnTo>
                  <a:pt x="414322" y="0"/>
                </a:lnTo>
                <a:lnTo>
                  <a:pt x="374208" y="39663"/>
                </a:lnTo>
                <a:lnTo>
                  <a:pt x="374208" y="434353"/>
                </a:lnTo>
                <a:lnTo>
                  <a:pt x="353947" y="403275"/>
                </a:lnTo>
                <a:lnTo>
                  <a:pt x="74866" y="0"/>
                </a:lnTo>
                <a:lnTo>
                  <a:pt x="0" y="0"/>
                </a:lnTo>
                <a:lnTo>
                  <a:pt x="0" y="567574"/>
                </a:lnTo>
                <a:lnTo>
                  <a:pt x="77495" y="567574"/>
                </a:lnTo>
                <a:lnTo>
                  <a:pt x="77495" y="134257"/>
                </a:lnTo>
                <a:lnTo>
                  <a:pt x="95337" y="162675"/>
                </a:lnTo>
                <a:lnTo>
                  <a:pt x="376030" y="567574"/>
                </a:lnTo>
                <a:lnTo>
                  <a:pt x="451693" y="567574"/>
                </a:lnTo>
                <a:lnTo>
                  <a:pt x="451693" y="0"/>
                </a:lnTo>
                <a:close/>
              </a:path>
            </a:pathLst>
          </a:custGeom>
          <a:solidFill>
            <a:srgbClr val="004C6D"/>
          </a:solidFill>
        </p:spPr>
        <p:txBody>
          <a:bodyPr wrap="square" lIns="0" tIns="0" rIns="0" bIns="0" rtlCol="0"/>
          <a:lstStyle/>
          <a:p>
            <a:endParaRPr/>
          </a:p>
        </p:txBody>
      </p:sp>
      <p:sp>
        <p:nvSpPr>
          <p:cNvPr id="6" name="object 6"/>
          <p:cNvSpPr/>
          <p:nvPr/>
        </p:nvSpPr>
        <p:spPr>
          <a:xfrm>
            <a:off x="8374945" y="4500066"/>
            <a:ext cx="149598" cy="258186"/>
          </a:xfrm>
          <a:custGeom>
            <a:avLst/>
            <a:gdLst/>
            <a:ahLst/>
            <a:cxnLst/>
            <a:rect l="l" t="t" r="r" b="b"/>
            <a:pathLst>
              <a:path w="328930" h="567690">
                <a:moveTo>
                  <a:pt x="77495" y="0"/>
                </a:moveTo>
                <a:lnTo>
                  <a:pt x="39716" y="0"/>
                </a:lnTo>
                <a:lnTo>
                  <a:pt x="0" y="39684"/>
                </a:lnTo>
                <a:lnTo>
                  <a:pt x="0" y="567574"/>
                </a:lnTo>
                <a:lnTo>
                  <a:pt x="328576" y="567574"/>
                </a:lnTo>
                <a:lnTo>
                  <a:pt x="328576" y="494916"/>
                </a:lnTo>
                <a:lnTo>
                  <a:pt x="77495" y="494916"/>
                </a:lnTo>
                <a:lnTo>
                  <a:pt x="77495" y="0"/>
                </a:lnTo>
                <a:close/>
              </a:path>
            </a:pathLst>
          </a:custGeom>
          <a:solidFill>
            <a:srgbClr val="004C6D"/>
          </a:solidFill>
        </p:spPr>
        <p:txBody>
          <a:bodyPr wrap="square" lIns="0" tIns="0" rIns="0" bIns="0" rtlCol="0"/>
          <a:lstStyle/>
          <a:p>
            <a:endParaRPr/>
          </a:p>
        </p:txBody>
      </p:sp>
      <p:sp>
        <p:nvSpPr>
          <p:cNvPr id="7" name="object 7"/>
          <p:cNvSpPr/>
          <p:nvPr/>
        </p:nvSpPr>
        <p:spPr>
          <a:xfrm>
            <a:off x="8585414" y="4500067"/>
            <a:ext cx="35522" cy="258186"/>
          </a:xfrm>
          <a:custGeom>
            <a:avLst/>
            <a:gdLst/>
            <a:ahLst/>
            <a:cxnLst/>
            <a:rect l="l" t="t" r="r" b="b"/>
            <a:pathLst>
              <a:path w="78105" h="567690">
                <a:moveTo>
                  <a:pt x="77484" y="0"/>
                </a:moveTo>
                <a:lnTo>
                  <a:pt x="39433" y="0"/>
                </a:lnTo>
                <a:lnTo>
                  <a:pt x="0" y="39559"/>
                </a:lnTo>
                <a:lnTo>
                  <a:pt x="0" y="567574"/>
                </a:lnTo>
                <a:lnTo>
                  <a:pt x="77484" y="567574"/>
                </a:lnTo>
                <a:lnTo>
                  <a:pt x="77484" y="0"/>
                </a:lnTo>
                <a:close/>
              </a:path>
            </a:pathLst>
          </a:custGeom>
          <a:solidFill>
            <a:srgbClr val="004C6D"/>
          </a:solidFill>
        </p:spPr>
        <p:txBody>
          <a:bodyPr wrap="square" lIns="0" tIns="0" rIns="0" bIns="0" rtlCol="0"/>
          <a:lstStyle/>
          <a:p>
            <a:endParaRPr/>
          </a:p>
        </p:txBody>
      </p:sp>
      <p:sp>
        <p:nvSpPr>
          <p:cNvPr id="8" name="object 8"/>
          <p:cNvSpPr/>
          <p:nvPr/>
        </p:nvSpPr>
        <p:spPr>
          <a:xfrm>
            <a:off x="7852751" y="4237213"/>
            <a:ext cx="238836" cy="270315"/>
          </a:xfrm>
          <a:custGeom>
            <a:avLst/>
            <a:gdLst/>
            <a:ahLst/>
            <a:cxnLst/>
            <a:rect l="l" t="t" r="r" b="b"/>
            <a:pathLst>
              <a:path w="525144" h="594359">
                <a:moveTo>
                  <a:pt x="524764" y="0"/>
                </a:moveTo>
                <a:lnTo>
                  <a:pt x="0" y="0"/>
                </a:lnTo>
                <a:lnTo>
                  <a:pt x="0" y="179070"/>
                </a:lnTo>
                <a:lnTo>
                  <a:pt x="176872" y="179070"/>
                </a:lnTo>
                <a:lnTo>
                  <a:pt x="176872" y="594360"/>
                </a:lnTo>
                <a:lnTo>
                  <a:pt x="347916" y="594360"/>
                </a:lnTo>
                <a:lnTo>
                  <a:pt x="347916" y="179070"/>
                </a:lnTo>
                <a:lnTo>
                  <a:pt x="524764" y="179070"/>
                </a:lnTo>
                <a:lnTo>
                  <a:pt x="524764" y="0"/>
                </a:lnTo>
                <a:close/>
              </a:path>
            </a:pathLst>
          </a:custGeom>
          <a:solidFill>
            <a:srgbClr val="004C6D"/>
          </a:solidFill>
        </p:spPr>
        <p:txBody>
          <a:bodyPr wrap="square" lIns="0" tIns="0" rIns="0" bIns="0" rtlCol="0"/>
          <a:lstStyle/>
          <a:p>
            <a:endParaRPr/>
          </a:p>
        </p:txBody>
      </p:sp>
      <p:sp>
        <p:nvSpPr>
          <p:cNvPr id="9" name="object 9"/>
          <p:cNvSpPr/>
          <p:nvPr/>
        </p:nvSpPr>
        <p:spPr>
          <a:xfrm>
            <a:off x="7852670" y="4555068"/>
            <a:ext cx="238836" cy="277824"/>
          </a:xfrm>
          <a:custGeom>
            <a:avLst/>
            <a:gdLst/>
            <a:ahLst/>
            <a:cxnLst/>
            <a:rect l="l" t="t" r="r" b="b"/>
            <a:pathLst>
              <a:path w="525144" h="610870">
                <a:moveTo>
                  <a:pt x="524936" y="0"/>
                </a:moveTo>
                <a:lnTo>
                  <a:pt x="353936" y="0"/>
                </a:lnTo>
                <a:lnTo>
                  <a:pt x="353769" y="346565"/>
                </a:lnTo>
                <a:lnTo>
                  <a:pt x="352048" y="363644"/>
                </a:lnTo>
                <a:lnTo>
                  <a:pt x="327487" y="406772"/>
                </a:lnTo>
                <a:lnTo>
                  <a:pt x="281341" y="429490"/>
                </a:lnTo>
                <a:lnTo>
                  <a:pt x="263206" y="431547"/>
                </a:lnTo>
                <a:lnTo>
                  <a:pt x="262211" y="431547"/>
                </a:lnTo>
                <a:lnTo>
                  <a:pt x="211217" y="416957"/>
                </a:lnTo>
                <a:lnTo>
                  <a:pt x="178142" y="379621"/>
                </a:lnTo>
                <a:lnTo>
                  <a:pt x="171188" y="0"/>
                </a:lnTo>
                <a:lnTo>
                  <a:pt x="167" y="0"/>
                </a:lnTo>
                <a:lnTo>
                  <a:pt x="0" y="372281"/>
                </a:lnTo>
                <a:lnTo>
                  <a:pt x="4958" y="422594"/>
                </a:lnTo>
                <a:lnTo>
                  <a:pt x="19655" y="468696"/>
                </a:lnTo>
                <a:lnTo>
                  <a:pt x="43825" y="509982"/>
                </a:lnTo>
                <a:lnTo>
                  <a:pt x="77201" y="545847"/>
                </a:lnTo>
                <a:lnTo>
                  <a:pt x="115498" y="573065"/>
                </a:lnTo>
                <a:lnTo>
                  <a:pt x="159186" y="593152"/>
                </a:lnTo>
                <a:lnTo>
                  <a:pt x="207197" y="605735"/>
                </a:lnTo>
                <a:lnTo>
                  <a:pt x="258463" y="610442"/>
                </a:lnTo>
                <a:lnTo>
                  <a:pt x="262578" y="610463"/>
                </a:lnTo>
                <a:lnTo>
                  <a:pt x="315026" y="606227"/>
                </a:lnTo>
                <a:lnTo>
                  <a:pt x="364161" y="593782"/>
                </a:lnTo>
                <a:lnTo>
                  <a:pt x="408844" y="573524"/>
                </a:lnTo>
                <a:lnTo>
                  <a:pt x="447934" y="545847"/>
                </a:lnTo>
                <a:lnTo>
                  <a:pt x="481297" y="509995"/>
                </a:lnTo>
                <a:lnTo>
                  <a:pt x="505468" y="468708"/>
                </a:lnTo>
                <a:lnTo>
                  <a:pt x="520173" y="422598"/>
                </a:lnTo>
                <a:lnTo>
                  <a:pt x="525135" y="372281"/>
                </a:lnTo>
                <a:lnTo>
                  <a:pt x="524936" y="0"/>
                </a:lnTo>
                <a:close/>
              </a:path>
            </a:pathLst>
          </a:custGeom>
          <a:solidFill>
            <a:srgbClr val="004C6D"/>
          </a:solidFill>
        </p:spPr>
        <p:txBody>
          <a:bodyPr wrap="square" lIns="0" tIns="0" rIns="0" bIns="0" rtlCol="0"/>
          <a:lstStyle/>
          <a:p>
            <a:endParaRPr/>
          </a:p>
        </p:txBody>
      </p:sp>
      <p:sp>
        <p:nvSpPr>
          <p:cNvPr id="10" name="object 10"/>
          <p:cNvSpPr/>
          <p:nvPr/>
        </p:nvSpPr>
        <p:spPr>
          <a:xfrm>
            <a:off x="8140462" y="4500070"/>
            <a:ext cx="184253" cy="258186"/>
          </a:xfrm>
          <a:custGeom>
            <a:avLst/>
            <a:gdLst/>
            <a:ahLst/>
            <a:cxnLst/>
            <a:rect l="l" t="t" r="r" b="b"/>
            <a:pathLst>
              <a:path w="405130" h="567690">
                <a:moveTo>
                  <a:pt x="191774" y="0"/>
                </a:moveTo>
                <a:lnTo>
                  <a:pt x="0" y="0"/>
                </a:lnTo>
                <a:lnTo>
                  <a:pt x="0" y="121064"/>
                </a:lnTo>
                <a:lnTo>
                  <a:pt x="32721" y="153806"/>
                </a:lnTo>
                <a:lnTo>
                  <a:pt x="32721" y="567574"/>
                </a:lnTo>
                <a:lnTo>
                  <a:pt x="216715" y="567574"/>
                </a:lnTo>
                <a:lnTo>
                  <a:pt x="270302" y="562373"/>
                </a:lnTo>
                <a:lnTo>
                  <a:pt x="316226" y="547307"/>
                </a:lnTo>
                <a:lnTo>
                  <a:pt x="353559" y="523181"/>
                </a:lnTo>
                <a:lnTo>
                  <a:pt x="377848" y="494906"/>
                </a:lnTo>
                <a:lnTo>
                  <a:pt x="110206" y="494906"/>
                </a:lnTo>
                <a:lnTo>
                  <a:pt x="110206" y="314074"/>
                </a:lnTo>
                <a:lnTo>
                  <a:pt x="373012" y="314074"/>
                </a:lnTo>
                <a:lnTo>
                  <a:pt x="351184" y="291063"/>
                </a:lnTo>
                <a:lnTo>
                  <a:pt x="312273" y="269520"/>
                </a:lnTo>
                <a:lnTo>
                  <a:pt x="337512" y="247121"/>
                </a:lnTo>
                <a:lnTo>
                  <a:pt x="340842" y="242222"/>
                </a:lnTo>
                <a:lnTo>
                  <a:pt x="110206" y="242222"/>
                </a:lnTo>
                <a:lnTo>
                  <a:pt x="110206" y="181429"/>
                </a:lnTo>
                <a:lnTo>
                  <a:pt x="77484" y="148676"/>
                </a:lnTo>
                <a:lnTo>
                  <a:pt x="77484" y="72657"/>
                </a:lnTo>
                <a:lnTo>
                  <a:pt x="347342" y="72657"/>
                </a:lnTo>
                <a:lnTo>
                  <a:pt x="342818" y="64647"/>
                </a:lnTo>
                <a:lnTo>
                  <a:pt x="322021" y="41956"/>
                </a:lnTo>
                <a:lnTo>
                  <a:pt x="295930" y="23818"/>
                </a:lnTo>
                <a:lnTo>
                  <a:pt x="265222" y="10682"/>
                </a:lnTo>
                <a:lnTo>
                  <a:pt x="230351" y="2694"/>
                </a:lnTo>
                <a:lnTo>
                  <a:pt x="191774" y="0"/>
                </a:lnTo>
                <a:close/>
              </a:path>
              <a:path w="405130" h="567690">
                <a:moveTo>
                  <a:pt x="373012" y="314074"/>
                </a:moveTo>
                <a:lnTo>
                  <a:pt x="216715" y="314074"/>
                </a:lnTo>
                <a:lnTo>
                  <a:pt x="262510" y="320131"/>
                </a:lnTo>
                <a:lnTo>
                  <a:pt x="296757" y="337627"/>
                </a:lnTo>
                <a:lnTo>
                  <a:pt x="318216" y="365550"/>
                </a:lnTo>
                <a:lnTo>
                  <a:pt x="325644" y="402888"/>
                </a:lnTo>
                <a:lnTo>
                  <a:pt x="318216" y="441575"/>
                </a:lnTo>
                <a:lnTo>
                  <a:pt x="296757" y="470505"/>
                </a:lnTo>
                <a:lnTo>
                  <a:pt x="262510" y="488631"/>
                </a:lnTo>
                <a:lnTo>
                  <a:pt x="216715" y="494906"/>
                </a:lnTo>
                <a:lnTo>
                  <a:pt x="377848" y="494906"/>
                </a:lnTo>
                <a:lnTo>
                  <a:pt x="381375" y="490800"/>
                </a:lnTo>
                <a:lnTo>
                  <a:pt x="398745" y="450968"/>
                </a:lnTo>
                <a:lnTo>
                  <a:pt x="404741" y="404490"/>
                </a:lnTo>
                <a:lnTo>
                  <a:pt x="398447" y="360000"/>
                </a:lnTo>
                <a:lnTo>
                  <a:pt x="380252" y="321707"/>
                </a:lnTo>
                <a:lnTo>
                  <a:pt x="373012" y="314074"/>
                </a:lnTo>
                <a:close/>
              </a:path>
              <a:path w="405130" h="567690">
                <a:moveTo>
                  <a:pt x="347342" y="72657"/>
                </a:moveTo>
                <a:lnTo>
                  <a:pt x="191774" y="72657"/>
                </a:lnTo>
                <a:lnTo>
                  <a:pt x="234237" y="78435"/>
                </a:lnTo>
                <a:lnTo>
                  <a:pt x="265655" y="95264"/>
                </a:lnTo>
                <a:lnTo>
                  <a:pt x="285150" y="122388"/>
                </a:lnTo>
                <a:lnTo>
                  <a:pt x="291844" y="159052"/>
                </a:lnTo>
                <a:lnTo>
                  <a:pt x="284984" y="193362"/>
                </a:lnTo>
                <a:lnTo>
                  <a:pt x="265480" y="219583"/>
                </a:lnTo>
                <a:lnTo>
                  <a:pt x="234943" y="236332"/>
                </a:lnTo>
                <a:lnTo>
                  <a:pt x="194988" y="242222"/>
                </a:lnTo>
                <a:lnTo>
                  <a:pt x="340842" y="242222"/>
                </a:lnTo>
                <a:lnTo>
                  <a:pt x="355603" y="220508"/>
                </a:lnTo>
                <a:lnTo>
                  <a:pt x="366493" y="189777"/>
                </a:lnTo>
                <a:lnTo>
                  <a:pt x="370135" y="155021"/>
                </a:lnTo>
                <a:lnTo>
                  <a:pt x="367043" y="121576"/>
                </a:lnTo>
                <a:lnTo>
                  <a:pt x="357881" y="91319"/>
                </a:lnTo>
                <a:lnTo>
                  <a:pt x="347342" y="72657"/>
                </a:lnTo>
                <a:close/>
              </a:path>
            </a:pathLst>
          </a:custGeom>
          <a:solidFill>
            <a:srgbClr val="004C6D"/>
          </a:solidFill>
        </p:spPr>
        <p:txBody>
          <a:bodyPr wrap="square" lIns="0" tIns="0" rIns="0" bIns="0" rtlCol="0"/>
          <a:lstStyle/>
          <a:p>
            <a:endParaRPr/>
          </a:p>
        </p:txBody>
      </p:sp>
      <p:sp>
        <p:nvSpPr>
          <p:cNvPr id="11" name="object 11"/>
          <p:cNvSpPr/>
          <p:nvPr/>
        </p:nvSpPr>
        <p:spPr>
          <a:xfrm>
            <a:off x="7597788" y="4500067"/>
            <a:ext cx="204758" cy="258186"/>
          </a:xfrm>
          <a:custGeom>
            <a:avLst/>
            <a:gdLst/>
            <a:ahLst/>
            <a:cxnLst/>
            <a:rect l="l" t="t" r="r" b="b"/>
            <a:pathLst>
              <a:path w="450215" h="567690">
                <a:moveTo>
                  <a:pt x="204925" y="0"/>
                </a:moveTo>
                <a:lnTo>
                  <a:pt x="0" y="0"/>
                </a:lnTo>
                <a:lnTo>
                  <a:pt x="0" y="567574"/>
                </a:lnTo>
                <a:lnTo>
                  <a:pt x="156665" y="567574"/>
                </a:lnTo>
                <a:lnTo>
                  <a:pt x="206528" y="564358"/>
                </a:lnTo>
                <a:lnTo>
                  <a:pt x="252820" y="554803"/>
                </a:lnTo>
                <a:lnTo>
                  <a:pt x="295162" y="539049"/>
                </a:lnTo>
                <a:lnTo>
                  <a:pt x="333179" y="517236"/>
                </a:lnTo>
                <a:lnTo>
                  <a:pt x="359988" y="494916"/>
                </a:lnTo>
                <a:lnTo>
                  <a:pt x="77495" y="494916"/>
                </a:lnTo>
                <a:lnTo>
                  <a:pt x="77495" y="72657"/>
                </a:lnTo>
                <a:lnTo>
                  <a:pt x="407400" y="72657"/>
                </a:lnTo>
                <a:lnTo>
                  <a:pt x="387758" y="55059"/>
                </a:lnTo>
                <a:lnTo>
                  <a:pt x="348905" y="31301"/>
                </a:lnTo>
                <a:lnTo>
                  <a:pt x="305186" y="14058"/>
                </a:lnTo>
                <a:lnTo>
                  <a:pt x="257045" y="3551"/>
                </a:lnTo>
                <a:lnTo>
                  <a:pt x="204925" y="0"/>
                </a:lnTo>
                <a:close/>
              </a:path>
              <a:path w="450215" h="567690">
                <a:moveTo>
                  <a:pt x="407400" y="72657"/>
                </a:moveTo>
                <a:lnTo>
                  <a:pt x="204925" y="72657"/>
                </a:lnTo>
                <a:lnTo>
                  <a:pt x="258810" y="77675"/>
                </a:lnTo>
                <a:lnTo>
                  <a:pt x="305731" y="92549"/>
                </a:lnTo>
                <a:lnTo>
                  <a:pt x="345101" y="117008"/>
                </a:lnTo>
                <a:lnTo>
                  <a:pt x="376334" y="150780"/>
                </a:lnTo>
                <a:lnTo>
                  <a:pt x="345507" y="181575"/>
                </a:lnTo>
                <a:lnTo>
                  <a:pt x="348659" y="188758"/>
                </a:lnTo>
                <a:lnTo>
                  <a:pt x="362276" y="240458"/>
                </a:lnTo>
                <a:lnTo>
                  <a:pt x="365371" y="283792"/>
                </a:lnTo>
                <a:lnTo>
                  <a:pt x="361759" y="330141"/>
                </a:lnTo>
                <a:lnTo>
                  <a:pt x="351057" y="371822"/>
                </a:lnTo>
                <a:lnTo>
                  <a:pt x="333459" y="408291"/>
                </a:lnTo>
                <a:lnTo>
                  <a:pt x="309163" y="439002"/>
                </a:lnTo>
                <a:lnTo>
                  <a:pt x="278844" y="463168"/>
                </a:lnTo>
                <a:lnTo>
                  <a:pt x="242966" y="480675"/>
                </a:lnTo>
                <a:lnTo>
                  <a:pt x="202061" y="491323"/>
                </a:lnTo>
                <a:lnTo>
                  <a:pt x="156665" y="494916"/>
                </a:lnTo>
                <a:lnTo>
                  <a:pt x="359988" y="494916"/>
                </a:lnTo>
                <a:lnTo>
                  <a:pt x="394190" y="456687"/>
                </a:lnTo>
                <a:lnTo>
                  <a:pt x="415977" y="419338"/>
                </a:lnTo>
                <a:lnTo>
                  <a:pt x="431712" y="377826"/>
                </a:lnTo>
                <a:lnTo>
                  <a:pt x="441255" y="332520"/>
                </a:lnTo>
                <a:lnTo>
                  <a:pt x="444468" y="283792"/>
                </a:lnTo>
                <a:lnTo>
                  <a:pt x="442838" y="248960"/>
                </a:lnTo>
                <a:lnTo>
                  <a:pt x="437963" y="215702"/>
                </a:lnTo>
                <a:lnTo>
                  <a:pt x="429864" y="184129"/>
                </a:lnTo>
                <a:lnTo>
                  <a:pt x="418563" y="154351"/>
                </a:lnTo>
                <a:lnTo>
                  <a:pt x="450007" y="122676"/>
                </a:lnTo>
                <a:lnTo>
                  <a:pt x="449096" y="121242"/>
                </a:lnTo>
                <a:lnTo>
                  <a:pt x="421303" y="85113"/>
                </a:lnTo>
                <a:lnTo>
                  <a:pt x="407400" y="72657"/>
                </a:lnTo>
                <a:close/>
              </a:path>
            </a:pathLst>
          </a:custGeom>
          <a:solidFill>
            <a:srgbClr val="004C6D"/>
          </a:solidFill>
        </p:spPr>
        <p:txBody>
          <a:bodyPr wrap="square" lIns="0" tIns="0" rIns="0" bIns="0" rtlCol="0"/>
          <a:lstStyle/>
          <a:p>
            <a:endParaRPr/>
          </a:p>
        </p:txBody>
      </p:sp>
      <p:grpSp>
        <p:nvGrpSpPr>
          <p:cNvPr id="12" name="object 12"/>
          <p:cNvGrpSpPr/>
          <p:nvPr/>
        </p:nvGrpSpPr>
        <p:grpSpPr>
          <a:xfrm>
            <a:off x="8374873" y="4824216"/>
            <a:ext cx="423956" cy="49962"/>
            <a:chOff x="18413676" y="10607319"/>
            <a:chExt cx="932180" cy="109855"/>
          </a:xfrm>
        </p:grpSpPr>
        <p:pic>
          <p:nvPicPr>
            <p:cNvPr id="13" name="object 13"/>
            <p:cNvPicPr/>
            <p:nvPr/>
          </p:nvPicPr>
          <p:blipFill>
            <a:blip r:embed="rId3" cstate="print"/>
            <a:stretch>
              <a:fillRect/>
            </a:stretch>
          </p:blipFill>
          <p:spPr>
            <a:xfrm>
              <a:off x="18413676" y="10607321"/>
              <a:ext cx="286912" cy="109326"/>
            </a:xfrm>
            <a:prstGeom prst="rect">
              <a:avLst/>
            </a:prstGeom>
          </p:spPr>
        </p:pic>
        <p:pic>
          <p:nvPicPr>
            <p:cNvPr id="14" name="object 14"/>
            <p:cNvPicPr/>
            <p:nvPr/>
          </p:nvPicPr>
          <p:blipFill>
            <a:blip r:embed="rId4" cstate="print"/>
            <a:stretch>
              <a:fillRect/>
            </a:stretch>
          </p:blipFill>
          <p:spPr>
            <a:xfrm>
              <a:off x="18724381" y="10607319"/>
              <a:ext cx="361928" cy="109329"/>
            </a:xfrm>
            <a:prstGeom prst="rect">
              <a:avLst/>
            </a:prstGeom>
          </p:spPr>
        </p:pic>
        <p:sp>
          <p:nvSpPr>
            <p:cNvPr id="15" name="object 15"/>
            <p:cNvSpPr/>
            <p:nvPr/>
          </p:nvSpPr>
          <p:spPr>
            <a:xfrm>
              <a:off x="19108611" y="10609844"/>
              <a:ext cx="12700" cy="104139"/>
            </a:xfrm>
            <a:custGeom>
              <a:avLst/>
              <a:gdLst/>
              <a:ahLst/>
              <a:cxnLst/>
              <a:rect l="l" t="t" r="r" b="b"/>
              <a:pathLst>
                <a:path w="12700" h="104140">
                  <a:moveTo>
                    <a:pt x="12638" y="0"/>
                  </a:moveTo>
                  <a:lnTo>
                    <a:pt x="0" y="0"/>
                  </a:lnTo>
                  <a:lnTo>
                    <a:pt x="0" y="104122"/>
                  </a:lnTo>
                  <a:lnTo>
                    <a:pt x="12638" y="104122"/>
                  </a:lnTo>
                  <a:lnTo>
                    <a:pt x="12638" y="0"/>
                  </a:lnTo>
                  <a:close/>
                </a:path>
              </a:pathLst>
            </a:custGeom>
            <a:solidFill>
              <a:srgbClr val="004C6D"/>
            </a:solidFill>
          </p:spPr>
          <p:txBody>
            <a:bodyPr wrap="square" lIns="0" tIns="0" rIns="0" bIns="0" rtlCol="0"/>
            <a:lstStyle/>
            <a:p>
              <a:endParaRPr/>
            </a:p>
          </p:txBody>
        </p:sp>
        <p:pic>
          <p:nvPicPr>
            <p:cNvPr id="16" name="object 16"/>
            <p:cNvPicPr/>
            <p:nvPr/>
          </p:nvPicPr>
          <p:blipFill>
            <a:blip r:embed="rId5" cstate="print"/>
            <a:stretch>
              <a:fillRect/>
            </a:stretch>
          </p:blipFill>
          <p:spPr>
            <a:xfrm>
              <a:off x="19140590" y="10607321"/>
              <a:ext cx="205251" cy="109326"/>
            </a:xfrm>
            <a:prstGeom prst="rect">
              <a:avLst/>
            </a:prstGeom>
          </p:spPr>
        </p:pic>
      </p:grpSp>
      <p:grpSp>
        <p:nvGrpSpPr>
          <p:cNvPr id="17" name="object 17"/>
          <p:cNvGrpSpPr/>
          <p:nvPr/>
        </p:nvGrpSpPr>
        <p:grpSpPr>
          <a:xfrm>
            <a:off x="8374870" y="4894250"/>
            <a:ext cx="302083" cy="49962"/>
            <a:chOff x="18413668" y="10761308"/>
            <a:chExt cx="664210" cy="109855"/>
          </a:xfrm>
        </p:grpSpPr>
        <p:sp>
          <p:nvSpPr>
            <p:cNvPr id="18" name="object 18"/>
            <p:cNvSpPr/>
            <p:nvPr/>
          </p:nvSpPr>
          <p:spPr>
            <a:xfrm>
              <a:off x="18413668" y="10763833"/>
              <a:ext cx="61594" cy="107314"/>
            </a:xfrm>
            <a:custGeom>
              <a:avLst/>
              <a:gdLst/>
              <a:ahLst/>
              <a:cxnLst/>
              <a:rect l="l" t="t" r="r" b="b"/>
              <a:pathLst>
                <a:path w="61594" h="107315">
                  <a:moveTo>
                    <a:pt x="61139" y="0"/>
                  </a:moveTo>
                  <a:lnTo>
                    <a:pt x="48794" y="0"/>
                  </a:lnTo>
                  <a:lnTo>
                    <a:pt x="48794" y="72887"/>
                  </a:lnTo>
                  <a:lnTo>
                    <a:pt x="47936" y="82100"/>
                  </a:lnTo>
                  <a:lnTo>
                    <a:pt x="45056" y="89024"/>
                  </a:lnTo>
                  <a:lnTo>
                    <a:pt x="39694" y="93383"/>
                  </a:lnTo>
                  <a:lnTo>
                    <a:pt x="31391" y="94897"/>
                  </a:lnTo>
                  <a:lnTo>
                    <a:pt x="22437" y="93228"/>
                  </a:lnTo>
                  <a:lnTo>
                    <a:pt x="16664" y="88463"/>
                  </a:lnTo>
                  <a:lnTo>
                    <a:pt x="13568" y="80965"/>
                  </a:lnTo>
                  <a:lnTo>
                    <a:pt x="12648" y="71097"/>
                  </a:lnTo>
                  <a:lnTo>
                    <a:pt x="12648" y="0"/>
                  </a:lnTo>
                  <a:lnTo>
                    <a:pt x="0" y="0"/>
                  </a:lnTo>
                  <a:lnTo>
                    <a:pt x="0" y="71997"/>
                  </a:lnTo>
                  <a:lnTo>
                    <a:pt x="1737" y="86279"/>
                  </a:lnTo>
                  <a:lnTo>
                    <a:pt x="7198" y="97261"/>
                  </a:lnTo>
                  <a:lnTo>
                    <a:pt x="16759" y="104312"/>
                  </a:lnTo>
                  <a:lnTo>
                    <a:pt x="30794" y="106803"/>
                  </a:lnTo>
                  <a:lnTo>
                    <a:pt x="44759" y="104291"/>
                  </a:lnTo>
                  <a:lnTo>
                    <a:pt x="54165" y="97206"/>
                  </a:lnTo>
                  <a:lnTo>
                    <a:pt x="59472" y="86217"/>
                  </a:lnTo>
                  <a:lnTo>
                    <a:pt x="61139" y="71997"/>
                  </a:lnTo>
                  <a:lnTo>
                    <a:pt x="61139" y="0"/>
                  </a:lnTo>
                  <a:close/>
                </a:path>
              </a:pathLst>
            </a:custGeom>
            <a:solidFill>
              <a:srgbClr val="004C6D"/>
            </a:solidFill>
          </p:spPr>
          <p:txBody>
            <a:bodyPr wrap="square" lIns="0" tIns="0" rIns="0" bIns="0" rtlCol="0"/>
            <a:lstStyle/>
            <a:p>
              <a:endParaRPr/>
            </a:p>
          </p:txBody>
        </p:sp>
        <p:pic>
          <p:nvPicPr>
            <p:cNvPr id="19" name="object 19"/>
            <p:cNvPicPr/>
            <p:nvPr/>
          </p:nvPicPr>
          <p:blipFill>
            <a:blip r:embed="rId6" cstate="print"/>
            <a:stretch>
              <a:fillRect/>
            </a:stretch>
          </p:blipFill>
          <p:spPr>
            <a:xfrm>
              <a:off x="18497114" y="10763833"/>
              <a:ext cx="63809" cy="104122"/>
            </a:xfrm>
            <a:prstGeom prst="rect">
              <a:avLst/>
            </a:prstGeom>
          </p:spPr>
        </p:pic>
        <p:pic>
          <p:nvPicPr>
            <p:cNvPr id="20" name="object 20"/>
            <p:cNvPicPr/>
            <p:nvPr/>
          </p:nvPicPr>
          <p:blipFill>
            <a:blip r:embed="rId7" cstate="print"/>
            <a:stretch>
              <a:fillRect/>
            </a:stretch>
          </p:blipFill>
          <p:spPr>
            <a:xfrm>
              <a:off x="18585455" y="10763829"/>
              <a:ext cx="153648" cy="104126"/>
            </a:xfrm>
            <a:prstGeom prst="rect">
              <a:avLst/>
            </a:prstGeom>
          </p:spPr>
        </p:pic>
        <p:pic>
          <p:nvPicPr>
            <p:cNvPr id="21" name="object 21"/>
            <p:cNvPicPr/>
            <p:nvPr/>
          </p:nvPicPr>
          <p:blipFill>
            <a:blip r:embed="rId8" cstate="print"/>
            <a:stretch>
              <a:fillRect/>
            </a:stretch>
          </p:blipFill>
          <p:spPr>
            <a:xfrm>
              <a:off x="18759175" y="10761308"/>
              <a:ext cx="127473" cy="109326"/>
            </a:xfrm>
            <a:prstGeom prst="rect">
              <a:avLst/>
            </a:prstGeom>
          </p:spPr>
        </p:pic>
        <p:pic>
          <p:nvPicPr>
            <p:cNvPr id="22" name="object 22"/>
            <p:cNvPicPr/>
            <p:nvPr/>
          </p:nvPicPr>
          <p:blipFill>
            <a:blip r:embed="rId9" cstate="print"/>
            <a:stretch>
              <a:fillRect/>
            </a:stretch>
          </p:blipFill>
          <p:spPr>
            <a:xfrm>
              <a:off x="18905979" y="10763829"/>
              <a:ext cx="171860" cy="104167"/>
            </a:xfrm>
            <a:prstGeom prst="rect">
              <a:avLst/>
            </a:prstGeom>
          </p:spPr>
        </p:pic>
      </p:grpSp>
      <p:grpSp>
        <p:nvGrpSpPr>
          <p:cNvPr id="23" name="object 23"/>
          <p:cNvGrpSpPr/>
          <p:nvPr/>
        </p:nvGrpSpPr>
        <p:grpSpPr>
          <a:xfrm>
            <a:off x="8701621" y="4895391"/>
            <a:ext cx="182809" cy="48806"/>
            <a:chOff x="19132117" y="10763815"/>
            <a:chExt cx="401955" cy="107314"/>
          </a:xfrm>
        </p:grpSpPr>
        <p:pic>
          <p:nvPicPr>
            <p:cNvPr id="24" name="object 24"/>
            <p:cNvPicPr/>
            <p:nvPr/>
          </p:nvPicPr>
          <p:blipFill>
            <a:blip r:embed="rId10" cstate="print"/>
            <a:stretch>
              <a:fillRect/>
            </a:stretch>
          </p:blipFill>
          <p:spPr>
            <a:xfrm>
              <a:off x="19132117" y="10763832"/>
              <a:ext cx="139219" cy="106804"/>
            </a:xfrm>
            <a:prstGeom prst="rect">
              <a:avLst/>
            </a:prstGeom>
          </p:spPr>
        </p:pic>
        <p:pic>
          <p:nvPicPr>
            <p:cNvPr id="25" name="object 25"/>
            <p:cNvPicPr/>
            <p:nvPr/>
          </p:nvPicPr>
          <p:blipFill>
            <a:blip r:embed="rId11" cstate="print"/>
            <a:stretch>
              <a:fillRect/>
            </a:stretch>
          </p:blipFill>
          <p:spPr>
            <a:xfrm>
              <a:off x="19293645" y="10763815"/>
              <a:ext cx="151856" cy="104141"/>
            </a:xfrm>
            <a:prstGeom prst="rect">
              <a:avLst/>
            </a:prstGeom>
          </p:spPr>
        </p:pic>
        <p:pic>
          <p:nvPicPr>
            <p:cNvPr id="26" name="object 26"/>
            <p:cNvPicPr/>
            <p:nvPr/>
          </p:nvPicPr>
          <p:blipFill>
            <a:blip r:embed="rId12" cstate="print"/>
            <a:stretch>
              <a:fillRect/>
            </a:stretch>
          </p:blipFill>
          <p:spPr>
            <a:xfrm>
              <a:off x="19470038" y="10763833"/>
              <a:ext cx="63809" cy="104122"/>
            </a:xfrm>
            <a:prstGeom prst="rect">
              <a:avLst/>
            </a:prstGeom>
          </p:spPr>
        </p:pic>
      </p:grpSp>
      <p:sp>
        <p:nvSpPr>
          <p:cNvPr id="27" name="object 27"/>
          <p:cNvSpPr/>
          <p:nvPr/>
        </p:nvSpPr>
        <p:spPr>
          <a:xfrm>
            <a:off x="321" y="3983012"/>
            <a:ext cx="1428686" cy="1160392"/>
          </a:xfrm>
          <a:custGeom>
            <a:avLst/>
            <a:gdLst/>
            <a:ahLst/>
            <a:cxnLst/>
            <a:rect l="l" t="t" r="r" b="b"/>
            <a:pathLst>
              <a:path w="3141345" h="2551429">
                <a:moveTo>
                  <a:pt x="3141091" y="2550845"/>
                </a:moveTo>
                <a:lnTo>
                  <a:pt x="2320379" y="2026475"/>
                </a:lnTo>
                <a:lnTo>
                  <a:pt x="3083864" y="831519"/>
                </a:lnTo>
                <a:lnTo>
                  <a:pt x="1805482" y="14732"/>
                </a:lnTo>
                <a:lnTo>
                  <a:pt x="1800885" y="11798"/>
                </a:lnTo>
                <a:lnTo>
                  <a:pt x="1800885" y="43764"/>
                </a:lnTo>
                <a:lnTo>
                  <a:pt x="1789214" y="62014"/>
                </a:lnTo>
                <a:lnTo>
                  <a:pt x="1800872" y="43764"/>
                </a:lnTo>
                <a:lnTo>
                  <a:pt x="1800885" y="11798"/>
                </a:lnTo>
                <a:lnTo>
                  <a:pt x="1782419" y="0"/>
                </a:lnTo>
                <a:lnTo>
                  <a:pt x="0" y="510209"/>
                </a:lnTo>
                <a:lnTo>
                  <a:pt x="0" y="566254"/>
                </a:lnTo>
                <a:lnTo>
                  <a:pt x="1717141" y="74739"/>
                </a:lnTo>
                <a:lnTo>
                  <a:pt x="1755482" y="14732"/>
                </a:lnTo>
                <a:lnTo>
                  <a:pt x="1717141" y="74739"/>
                </a:lnTo>
                <a:lnTo>
                  <a:pt x="762889" y="1568246"/>
                </a:lnTo>
                <a:lnTo>
                  <a:pt x="0" y="1753730"/>
                </a:lnTo>
                <a:lnTo>
                  <a:pt x="0" y="1809178"/>
                </a:lnTo>
                <a:lnTo>
                  <a:pt x="774954" y="1620786"/>
                </a:lnTo>
                <a:lnTo>
                  <a:pt x="2230666" y="2550845"/>
                </a:lnTo>
                <a:lnTo>
                  <a:pt x="2330716" y="2550845"/>
                </a:lnTo>
                <a:lnTo>
                  <a:pt x="816978" y="1583690"/>
                </a:lnTo>
                <a:lnTo>
                  <a:pt x="1786369" y="66471"/>
                </a:lnTo>
                <a:lnTo>
                  <a:pt x="3009455" y="847902"/>
                </a:lnTo>
                <a:lnTo>
                  <a:pt x="2245969" y="2042871"/>
                </a:lnTo>
                <a:lnTo>
                  <a:pt x="3041027" y="2550845"/>
                </a:lnTo>
                <a:lnTo>
                  <a:pt x="3141091" y="2550845"/>
                </a:lnTo>
                <a:close/>
              </a:path>
            </a:pathLst>
          </a:custGeom>
          <a:solidFill>
            <a:srgbClr val="FFFFFF">
              <a:alpha val="59999"/>
            </a:srgbClr>
          </a:solidFill>
        </p:spPr>
        <p:txBody>
          <a:bodyPr wrap="square" lIns="0" tIns="0" rIns="0" bIns="0" rtlCol="0"/>
          <a:lstStyle/>
          <a:p>
            <a:endParaRPr/>
          </a:p>
        </p:txBody>
      </p:sp>
      <p:sp>
        <p:nvSpPr>
          <p:cNvPr id="28" name="object 28"/>
          <p:cNvSpPr/>
          <p:nvPr/>
        </p:nvSpPr>
        <p:spPr>
          <a:xfrm>
            <a:off x="1494350" y="4177501"/>
            <a:ext cx="886900" cy="965742"/>
          </a:xfrm>
          <a:custGeom>
            <a:avLst/>
            <a:gdLst/>
            <a:ahLst/>
            <a:cxnLst/>
            <a:rect l="l" t="t" r="r" b="b"/>
            <a:pathLst>
              <a:path w="1950085" h="2123440">
                <a:moveTo>
                  <a:pt x="1949551" y="1426032"/>
                </a:moveTo>
                <a:lnTo>
                  <a:pt x="1932851" y="1380820"/>
                </a:lnTo>
                <a:lnTo>
                  <a:pt x="1932851" y="1400251"/>
                </a:lnTo>
                <a:lnTo>
                  <a:pt x="1409242" y="1118577"/>
                </a:lnTo>
                <a:lnTo>
                  <a:pt x="1306817" y="1063485"/>
                </a:lnTo>
                <a:lnTo>
                  <a:pt x="1301013" y="1045603"/>
                </a:lnTo>
                <a:lnTo>
                  <a:pt x="1106589" y="445935"/>
                </a:lnTo>
                <a:lnTo>
                  <a:pt x="1101788" y="431152"/>
                </a:lnTo>
                <a:lnTo>
                  <a:pt x="1629486" y="714984"/>
                </a:lnTo>
                <a:lnTo>
                  <a:pt x="1870151" y="1366507"/>
                </a:lnTo>
                <a:lnTo>
                  <a:pt x="1932851" y="1400251"/>
                </a:lnTo>
                <a:lnTo>
                  <a:pt x="1932851" y="1380820"/>
                </a:lnTo>
                <a:lnTo>
                  <a:pt x="1672983" y="677202"/>
                </a:lnTo>
                <a:lnTo>
                  <a:pt x="1061897" y="348488"/>
                </a:lnTo>
                <a:lnTo>
                  <a:pt x="549719" y="72974"/>
                </a:lnTo>
                <a:lnTo>
                  <a:pt x="414045" y="0"/>
                </a:lnTo>
                <a:lnTo>
                  <a:pt x="123418" y="540308"/>
                </a:lnTo>
                <a:lnTo>
                  <a:pt x="605675" y="799706"/>
                </a:lnTo>
                <a:lnTo>
                  <a:pt x="0" y="1925637"/>
                </a:lnTo>
                <a:lnTo>
                  <a:pt x="155968" y="2009521"/>
                </a:lnTo>
                <a:lnTo>
                  <a:pt x="190131" y="2123211"/>
                </a:lnTo>
                <a:lnTo>
                  <a:pt x="246392" y="2123211"/>
                </a:lnTo>
                <a:lnTo>
                  <a:pt x="215099" y="2019058"/>
                </a:lnTo>
                <a:lnTo>
                  <a:pt x="211035" y="2005533"/>
                </a:lnTo>
                <a:lnTo>
                  <a:pt x="203771" y="2019058"/>
                </a:lnTo>
                <a:lnTo>
                  <a:pt x="156311" y="1993531"/>
                </a:lnTo>
                <a:lnTo>
                  <a:pt x="175082" y="1958644"/>
                </a:lnTo>
                <a:lnTo>
                  <a:pt x="72986" y="1903717"/>
                </a:lnTo>
                <a:lnTo>
                  <a:pt x="672757" y="788746"/>
                </a:lnTo>
                <a:lnTo>
                  <a:pt x="678637" y="777798"/>
                </a:lnTo>
                <a:lnTo>
                  <a:pt x="654926" y="765022"/>
                </a:lnTo>
                <a:lnTo>
                  <a:pt x="196380" y="518363"/>
                </a:lnTo>
                <a:lnTo>
                  <a:pt x="435965" y="72974"/>
                </a:lnTo>
                <a:lnTo>
                  <a:pt x="1020318" y="387311"/>
                </a:lnTo>
                <a:lnTo>
                  <a:pt x="175082" y="1958644"/>
                </a:lnTo>
                <a:lnTo>
                  <a:pt x="156324" y="1993531"/>
                </a:lnTo>
                <a:lnTo>
                  <a:pt x="203758" y="2019046"/>
                </a:lnTo>
                <a:lnTo>
                  <a:pt x="1049959" y="445935"/>
                </a:lnTo>
                <a:lnTo>
                  <a:pt x="1255344" y="1079461"/>
                </a:lnTo>
                <a:lnTo>
                  <a:pt x="693902" y="2123211"/>
                </a:lnTo>
                <a:lnTo>
                  <a:pt x="755065" y="2123211"/>
                </a:lnTo>
                <a:lnTo>
                  <a:pt x="1295488" y="1118577"/>
                </a:lnTo>
                <a:lnTo>
                  <a:pt x="1883587" y="1434947"/>
                </a:lnTo>
                <a:lnTo>
                  <a:pt x="1631581" y="1903399"/>
                </a:lnTo>
                <a:lnTo>
                  <a:pt x="1281226" y="1714931"/>
                </a:lnTo>
                <a:lnTo>
                  <a:pt x="1145590" y="1641970"/>
                </a:lnTo>
                <a:lnTo>
                  <a:pt x="886714" y="2123211"/>
                </a:lnTo>
                <a:lnTo>
                  <a:pt x="947902" y="2123211"/>
                </a:lnTo>
                <a:lnTo>
                  <a:pt x="1167523" y="1714931"/>
                </a:lnTo>
                <a:lnTo>
                  <a:pt x="1653527" y="1976374"/>
                </a:lnTo>
                <a:lnTo>
                  <a:pt x="1692783" y="1903399"/>
                </a:lnTo>
                <a:lnTo>
                  <a:pt x="1937893" y="1447698"/>
                </a:lnTo>
                <a:lnTo>
                  <a:pt x="1949551" y="1426032"/>
                </a:lnTo>
                <a:close/>
              </a:path>
            </a:pathLst>
          </a:custGeom>
          <a:solidFill>
            <a:srgbClr val="004D70">
              <a:alpha val="59999"/>
            </a:srgbClr>
          </a:solidFill>
        </p:spPr>
        <p:txBody>
          <a:bodyPr wrap="square" lIns="0" tIns="0" rIns="0" bIns="0" rtlCol="0"/>
          <a:lstStyle/>
          <a:p>
            <a:endParaRPr/>
          </a:p>
        </p:txBody>
      </p:sp>
      <p:sp>
        <p:nvSpPr>
          <p:cNvPr id="29" name="object 29"/>
          <p:cNvSpPr/>
          <p:nvPr/>
        </p:nvSpPr>
        <p:spPr>
          <a:xfrm>
            <a:off x="2452023" y="4016830"/>
            <a:ext cx="1724993" cy="1126314"/>
          </a:xfrm>
          <a:custGeom>
            <a:avLst/>
            <a:gdLst/>
            <a:ahLst/>
            <a:cxnLst/>
            <a:rect l="l" t="t" r="r" b="b"/>
            <a:pathLst>
              <a:path w="3792854" h="2476500">
                <a:moveTo>
                  <a:pt x="3792804" y="1386243"/>
                </a:moveTo>
                <a:lnTo>
                  <a:pt x="3419602" y="444893"/>
                </a:lnTo>
                <a:lnTo>
                  <a:pt x="3408997" y="441071"/>
                </a:lnTo>
                <a:lnTo>
                  <a:pt x="3408984" y="491159"/>
                </a:lnTo>
                <a:lnTo>
                  <a:pt x="3389134" y="441083"/>
                </a:lnTo>
                <a:lnTo>
                  <a:pt x="2249208" y="893013"/>
                </a:lnTo>
                <a:lnTo>
                  <a:pt x="2284323" y="879081"/>
                </a:lnTo>
                <a:lnTo>
                  <a:pt x="1335481" y="493141"/>
                </a:lnTo>
                <a:lnTo>
                  <a:pt x="1213256" y="443433"/>
                </a:lnTo>
                <a:lnTo>
                  <a:pt x="1267231" y="422021"/>
                </a:lnTo>
                <a:lnTo>
                  <a:pt x="2186457" y="57581"/>
                </a:lnTo>
                <a:lnTo>
                  <a:pt x="3322929" y="467321"/>
                </a:lnTo>
                <a:lnTo>
                  <a:pt x="3389134" y="441071"/>
                </a:lnTo>
                <a:lnTo>
                  <a:pt x="3408984" y="491159"/>
                </a:lnTo>
                <a:lnTo>
                  <a:pt x="3408984" y="441071"/>
                </a:lnTo>
                <a:lnTo>
                  <a:pt x="2345283" y="57581"/>
                </a:lnTo>
                <a:lnTo>
                  <a:pt x="2185543" y="0"/>
                </a:lnTo>
                <a:lnTo>
                  <a:pt x="0" y="866470"/>
                </a:lnTo>
                <a:lnTo>
                  <a:pt x="362597" y="1781111"/>
                </a:lnTo>
                <a:lnTo>
                  <a:pt x="539064" y="1711147"/>
                </a:lnTo>
                <a:lnTo>
                  <a:pt x="1208582" y="1445717"/>
                </a:lnTo>
                <a:lnTo>
                  <a:pt x="1617256" y="2476487"/>
                </a:lnTo>
                <a:lnTo>
                  <a:pt x="1675218" y="2476487"/>
                </a:lnTo>
                <a:lnTo>
                  <a:pt x="1266545" y="1445717"/>
                </a:lnTo>
                <a:lnTo>
                  <a:pt x="1256626" y="1420660"/>
                </a:lnTo>
                <a:lnTo>
                  <a:pt x="1252677" y="1410728"/>
                </a:lnTo>
                <a:lnTo>
                  <a:pt x="1238821" y="1375752"/>
                </a:lnTo>
                <a:lnTo>
                  <a:pt x="392849" y="1711147"/>
                </a:lnTo>
                <a:lnTo>
                  <a:pt x="69938" y="896696"/>
                </a:lnTo>
                <a:lnTo>
                  <a:pt x="1128153" y="477177"/>
                </a:lnTo>
                <a:lnTo>
                  <a:pt x="1920811" y="2476487"/>
                </a:lnTo>
                <a:lnTo>
                  <a:pt x="1978774" y="2476487"/>
                </a:lnTo>
                <a:lnTo>
                  <a:pt x="1192479" y="493141"/>
                </a:lnTo>
                <a:lnTo>
                  <a:pt x="2263356" y="928725"/>
                </a:lnTo>
                <a:lnTo>
                  <a:pt x="2876994" y="2476487"/>
                </a:lnTo>
                <a:lnTo>
                  <a:pt x="2934957" y="2476487"/>
                </a:lnTo>
                <a:lnTo>
                  <a:pt x="2319147" y="923239"/>
                </a:lnTo>
                <a:lnTo>
                  <a:pt x="3383940" y="501103"/>
                </a:lnTo>
                <a:lnTo>
                  <a:pt x="3722865" y="1356017"/>
                </a:lnTo>
                <a:lnTo>
                  <a:pt x="2870327" y="1694002"/>
                </a:lnTo>
                <a:lnTo>
                  <a:pt x="3180550" y="2476487"/>
                </a:lnTo>
                <a:lnTo>
                  <a:pt x="3238512" y="2476487"/>
                </a:lnTo>
                <a:lnTo>
                  <a:pt x="2940278" y="1724228"/>
                </a:lnTo>
                <a:lnTo>
                  <a:pt x="3792804" y="1386243"/>
                </a:lnTo>
                <a:close/>
              </a:path>
            </a:pathLst>
          </a:custGeom>
          <a:solidFill>
            <a:srgbClr val="FFFFFF">
              <a:alpha val="59999"/>
            </a:srgbClr>
          </a:solidFill>
        </p:spPr>
        <p:txBody>
          <a:bodyPr wrap="square" lIns="0" tIns="0" rIns="0" bIns="0" rtlCol="0"/>
          <a:lstStyle/>
          <a:p>
            <a:endParaRPr/>
          </a:p>
        </p:txBody>
      </p:sp>
      <p:grpSp>
        <p:nvGrpSpPr>
          <p:cNvPr id="30" name="object 30"/>
          <p:cNvGrpSpPr/>
          <p:nvPr/>
        </p:nvGrpSpPr>
        <p:grpSpPr>
          <a:xfrm>
            <a:off x="321" y="0"/>
            <a:ext cx="3874520" cy="772536"/>
            <a:chOff x="0" y="0"/>
            <a:chExt cx="8519160" cy="1698625"/>
          </a:xfrm>
        </p:grpSpPr>
        <p:sp>
          <p:nvSpPr>
            <p:cNvPr id="31" name="object 31"/>
            <p:cNvSpPr/>
            <p:nvPr/>
          </p:nvSpPr>
          <p:spPr>
            <a:xfrm>
              <a:off x="0" y="5"/>
              <a:ext cx="3945890" cy="1452880"/>
            </a:xfrm>
            <a:custGeom>
              <a:avLst/>
              <a:gdLst/>
              <a:ahLst/>
              <a:cxnLst/>
              <a:rect l="l" t="t" r="r" b="b"/>
              <a:pathLst>
                <a:path w="3945890" h="1452880">
                  <a:moveTo>
                    <a:pt x="79298" y="0"/>
                  </a:moveTo>
                  <a:lnTo>
                    <a:pt x="21628" y="0"/>
                  </a:lnTo>
                  <a:lnTo>
                    <a:pt x="0" y="56591"/>
                  </a:lnTo>
                  <a:lnTo>
                    <a:pt x="0" y="207479"/>
                  </a:lnTo>
                  <a:lnTo>
                    <a:pt x="79298" y="0"/>
                  </a:lnTo>
                  <a:close/>
                </a:path>
                <a:path w="3945890" h="1452880">
                  <a:moveTo>
                    <a:pt x="99822" y="1271231"/>
                  </a:moveTo>
                  <a:lnTo>
                    <a:pt x="0" y="1315847"/>
                  </a:lnTo>
                  <a:lnTo>
                    <a:pt x="0" y="1374851"/>
                  </a:lnTo>
                  <a:lnTo>
                    <a:pt x="41567" y="1356271"/>
                  </a:lnTo>
                  <a:lnTo>
                    <a:pt x="99822" y="1271231"/>
                  </a:lnTo>
                  <a:close/>
                </a:path>
                <a:path w="3945890" h="1452880">
                  <a:moveTo>
                    <a:pt x="250405" y="888555"/>
                  </a:moveTo>
                  <a:lnTo>
                    <a:pt x="198285" y="852843"/>
                  </a:lnTo>
                  <a:lnTo>
                    <a:pt x="0" y="941451"/>
                  </a:lnTo>
                  <a:lnTo>
                    <a:pt x="0" y="1000467"/>
                  </a:lnTo>
                  <a:lnTo>
                    <a:pt x="250405" y="888555"/>
                  </a:lnTo>
                  <a:close/>
                </a:path>
                <a:path w="3945890" h="1452880">
                  <a:moveTo>
                    <a:pt x="2238616" y="0"/>
                  </a:moveTo>
                  <a:lnTo>
                    <a:pt x="2106587" y="0"/>
                  </a:lnTo>
                  <a:lnTo>
                    <a:pt x="255981" y="827049"/>
                  </a:lnTo>
                  <a:lnTo>
                    <a:pt x="308102" y="862774"/>
                  </a:lnTo>
                  <a:lnTo>
                    <a:pt x="2238616" y="0"/>
                  </a:lnTo>
                  <a:close/>
                </a:path>
                <a:path w="3945890" h="1452880">
                  <a:moveTo>
                    <a:pt x="3806787" y="488708"/>
                  </a:moveTo>
                  <a:lnTo>
                    <a:pt x="3769271" y="428167"/>
                  </a:lnTo>
                  <a:lnTo>
                    <a:pt x="3634206" y="859942"/>
                  </a:lnTo>
                  <a:lnTo>
                    <a:pt x="3663277" y="924979"/>
                  </a:lnTo>
                  <a:lnTo>
                    <a:pt x="3249879" y="0"/>
                  </a:lnTo>
                  <a:lnTo>
                    <a:pt x="3190849" y="0"/>
                  </a:lnTo>
                  <a:lnTo>
                    <a:pt x="3603079" y="922350"/>
                  </a:lnTo>
                  <a:lnTo>
                    <a:pt x="3614077" y="946950"/>
                  </a:lnTo>
                  <a:lnTo>
                    <a:pt x="3638677" y="935977"/>
                  </a:lnTo>
                  <a:lnTo>
                    <a:pt x="3614077" y="946962"/>
                  </a:lnTo>
                  <a:lnTo>
                    <a:pt x="3603079" y="922350"/>
                  </a:lnTo>
                  <a:lnTo>
                    <a:pt x="2575649" y="1381531"/>
                  </a:lnTo>
                  <a:lnTo>
                    <a:pt x="2154186" y="438492"/>
                  </a:lnTo>
                  <a:lnTo>
                    <a:pt x="2122386" y="367334"/>
                  </a:lnTo>
                  <a:lnTo>
                    <a:pt x="193954" y="1229169"/>
                  </a:lnTo>
                  <a:lnTo>
                    <a:pt x="135699" y="1314208"/>
                  </a:lnTo>
                  <a:lnTo>
                    <a:pt x="2095169" y="438492"/>
                  </a:lnTo>
                  <a:lnTo>
                    <a:pt x="2548432" y="1452702"/>
                  </a:lnTo>
                  <a:lnTo>
                    <a:pt x="2707678" y="1381531"/>
                  </a:lnTo>
                  <a:lnTo>
                    <a:pt x="3660737" y="955598"/>
                  </a:lnTo>
                  <a:lnTo>
                    <a:pt x="3663442" y="946962"/>
                  </a:lnTo>
                  <a:lnTo>
                    <a:pt x="3806787" y="488708"/>
                  </a:lnTo>
                  <a:close/>
                </a:path>
                <a:path w="3945890" h="1452880">
                  <a:moveTo>
                    <a:pt x="3945699" y="44716"/>
                  </a:moveTo>
                  <a:lnTo>
                    <a:pt x="3917988" y="0"/>
                  </a:lnTo>
                  <a:lnTo>
                    <a:pt x="3903230" y="0"/>
                  </a:lnTo>
                  <a:lnTo>
                    <a:pt x="3790543" y="360197"/>
                  </a:lnTo>
                  <a:lnTo>
                    <a:pt x="3828059" y="420738"/>
                  </a:lnTo>
                  <a:lnTo>
                    <a:pt x="3945699" y="44716"/>
                  </a:lnTo>
                  <a:close/>
                </a:path>
              </a:pathLst>
            </a:custGeom>
            <a:solidFill>
              <a:srgbClr val="FFFFFF">
                <a:alpha val="59999"/>
              </a:srgbClr>
            </a:solidFill>
          </p:spPr>
          <p:txBody>
            <a:bodyPr wrap="square" lIns="0" tIns="0" rIns="0" bIns="0" rtlCol="0"/>
            <a:lstStyle/>
            <a:p>
              <a:endParaRPr/>
            </a:p>
          </p:txBody>
        </p:sp>
        <p:sp>
          <p:nvSpPr>
            <p:cNvPr id="32" name="object 32"/>
            <p:cNvSpPr/>
            <p:nvPr/>
          </p:nvSpPr>
          <p:spPr>
            <a:xfrm>
              <a:off x="3503939" y="0"/>
              <a:ext cx="3028950" cy="1549400"/>
            </a:xfrm>
            <a:custGeom>
              <a:avLst/>
              <a:gdLst/>
              <a:ahLst/>
              <a:cxnLst/>
              <a:rect l="l" t="t" r="r" b="b"/>
              <a:pathLst>
                <a:path w="3028950" h="1549400">
                  <a:moveTo>
                    <a:pt x="1382016" y="1185036"/>
                  </a:moveTo>
                  <a:lnTo>
                    <a:pt x="1146281" y="1185036"/>
                  </a:lnTo>
                  <a:lnTo>
                    <a:pt x="2696793" y="1549083"/>
                  </a:lnTo>
                  <a:lnTo>
                    <a:pt x="2720340" y="1534491"/>
                  </a:lnTo>
                  <a:lnTo>
                    <a:pt x="2669219" y="1534491"/>
                  </a:lnTo>
                  <a:lnTo>
                    <a:pt x="2634969" y="1479215"/>
                  </a:lnTo>
                  <a:lnTo>
                    <a:pt x="1382016" y="1185036"/>
                  </a:lnTo>
                  <a:close/>
                </a:path>
                <a:path w="3028950" h="1549400">
                  <a:moveTo>
                    <a:pt x="2195684" y="0"/>
                  </a:moveTo>
                  <a:lnTo>
                    <a:pt x="2132310" y="0"/>
                  </a:lnTo>
                  <a:lnTo>
                    <a:pt x="2954174" y="1326204"/>
                  </a:lnTo>
                  <a:lnTo>
                    <a:pt x="2700820" y="1483226"/>
                  </a:lnTo>
                  <a:lnTo>
                    <a:pt x="2715008" y="1506104"/>
                  </a:lnTo>
                  <a:lnTo>
                    <a:pt x="2669219" y="1534491"/>
                  </a:lnTo>
                  <a:lnTo>
                    <a:pt x="2720340" y="1534491"/>
                  </a:lnTo>
                  <a:lnTo>
                    <a:pt x="3028339" y="1343617"/>
                  </a:lnTo>
                  <a:lnTo>
                    <a:pt x="2195684" y="0"/>
                  </a:lnTo>
                  <a:close/>
                </a:path>
                <a:path w="3028950" h="1549400">
                  <a:moveTo>
                    <a:pt x="324128" y="420734"/>
                  </a:moveTo>
                  <a:lnTo>
                    <a:pt x="302862" y="488711"/>
                  </a:lnTo>
                  <a:lnTo>
                    <a:pt x="848678" y="1369470"/>
                  </a:lnTo>
                  <a:lnTo>
                    <a:pt x="968385" y="1295284"/>
                  </a:lnTo>
                  <a:lnTo>
                    <a:pt x="866091" y="1295284"/>
                  </a:lnTo>
                  <a:lnTo>
                    <a:pt x="324128" y="420734"/>
                  </a:lnTo>
                  <a:close/>
                </a:path>
                <a:path w="3028950" h="1549400">
                  <a:moveTo>
                    <a:pt x="1119465" y="1138283"/>
                  </a:moveTo>
                  <a:lnTo>
                    <a:pt x="866091" y="1295284"/>
                  </a:lnTo>
                  <a:lnTo>
                    <a:pt x="968385" y="1295284"/>
                  </a:lnTo>
                  <a:lnTo>
                    <a:pt x="1146281" y="1185036"/>
                  </a:lnTo>
                  <a:lnTo>
                    <a:pt x="1382016" y="1185036"/>
                  </a:lnTo>
                  <a:lnTo>
                    <a:pt x="1375505" y="1183507"/>
                  </a:lnTo>
                  <a:lnTo>
                    <a:pt x="1147486" y="1183507"/>
                  </a:lnTo>
                  <a:lnTo>
                    <a:pt x="1119465" y="1138283"/>
                  </a:lnTo>
                  <a:close/>
                </a:path>
                <a:path w="3028950" h="1549400">
                  <a:moveTo>
                    <a:pt x="1182846" y="1138273"/>
                  </a:moveTo>
                  <a:lnTo>
                    <a:pt x="1193296" y="1155141"/>
                  </a:lnTo>
                  <a:lnTo>
                    <a:pt x="1147486" y="1183507"/>
                  </a:lnTo>
                  <a:lnTo>
                    <a:pt x="1375505" y="1183507"/>
                  </a:lnTo>
                  <a:lnTo>
                    <a:pt x="1182846" y="1138273"/>
                  </a:lnTo>
                  <a:close/>
                </a:path>
                <a:path w="3028950" h="1549400">
                  <a:moveTo>
                    <a:pt x="63392" y="0"/>
                  </a:moveTo>
                  <a:lnTo>
                    <a:pt x="0" y="0"/>
                  </a:lnTo>
                  <a:lnTo>
                    <a:pt x="265345" y="428169"/>
                  </a:lnTo>
                  <a:lnTo>
                    <a:pt x="286611" y="360192"/>
                  </a:lnTo>
                  <a:lnTo>
                    <a:pt x="63392" y="0"/>
                  </a:lnTo>
                  <a:close/>
                </a:path>
              </a:pathLst>
            </a:custGeom>
            <a:solidFill>
              <a:srgbClr val="004D70">
                <a:alpha val="59999"/>
              </a:srgbClr>
            </a:solidFill>
          </p:spPr>
          <p:txBody>
            <a:bodyPr wrap="square" lIns="0" tIns="0" rIns="0" bIns="0" rtlCol="0"/>
            <a:lstStyle/>
            <a:p>
              <a:endParaRPr/>
            </a:p>
          </p:txBody>
        </p:sp>
        <p:sp>
          <p:nvSpPr>
            <p:cNvPr id="33" name="object 33"/>
            <p:cNvSpPr/>
            <p:nvPr/>
          </p:nvSpPr>
          <p:spPr>
            <a:xfrm>
              <a:off x="3769283" y="360193"/>
              <a:ext cx="59055" cy="128905"/>
            </a:xfrm>
            <a:custGeom>
              <a:avLst/>
              <a:gdLst/>
              <a:ahLst/>
              <a:cxnLst/>
              <a:rect l="l" t="t" r="r" b="b"/>
              <a:pathLst>
                <a:path w="59054" h="128904">
                  <a:moveTo>
                    <a:pt x="21266" y="0"/>
                  </a:moveTo>
                  <a:lnTo>
                    <a:pt x="0" y="67976"/>
                  </a:lnTo>
                  <a:lnTo>
                    <a:pt x="37495" y="128484"/>
                  </a:lnTo>
                  <a:lnTo>
                    <a:pt x="58778" y="60559"/>
                  </a:lnTo>
                  <a:lnTo>
                    <a:pt x="21266" y="0"/>
                  </a:lnTo>
                  <a:close/>
                </a:path>
              </a:pathLst>
            </a:custGeom>
            <a:solidFill>
              <a:srgbClr val="48809A">
                <a:alpha val="83920"/>
              </a:srgbClr>
            </a:solidFill>
          </p:spPr>
          <p:txBody>
            <a:bodyPr wrap="square" lIns="0" tIns="0" rIns="0" bIns="0" rtlCol="0"/>
            <a:lstStyle/>
            <a:p>
              <a:endParaRPr/>
            </a:p>
          </p:txBody>
        </p:sp>
        <p:sp>
          <p:nvSpPr>
            <p:cNvPr id="34" name="object 34"/>
            <p:cNvSpPr/>
            <p:nvPr/>
          </p:nvSpPr>
          <p:spPr>
            <a:xfrm>
              <a:off x="3945694" y="0"/>
              <a:ext cx="751840" cy="1183640"/>
            </a:xfrm>
            <a:custGeom>
              <a:avLst/>
              <a:gdLst/>
              <a:ahLst/>
              <a:cxnLst/>
              <a:rect l="l" t="t" r="r" b="b"/>
              <a:pathLst>
                <a:path w="751839" h="1183640">
                  <a:moveTo>
                    <a:pt x="35680" y="0"/>
                  </a:moveTo>
                  <a:lnTo>
                    <a:pt x="13988" y="0"/>
                  </a:lnTo>
                  <a:lnTo>
                    <a:pt x="0" y="44706"/>
                  </a:lnTo>
                  <a:lnTo>
                    <a:pt x="705733" y="1183503"/>
                  </a:lnTo>
                  <a:lnTo>
                    <a:pt x="751537" y="1155133"/>
                  </a:lnTo>
                  <a:lnTo>
                    <a:pt x="35680" y="0"/>
                  </a:lnTo>
                  <a:close/>
                </a:path>
              </a:pathLst>
            </a:custGeom>
            <a:solidFill>
              <a:srgbClr val="004D70">
                <a:alpha val="59999"/>
              </a:srgbClr>
            </a:solidFill>
          </p:spPr>
          <p:txBody>
            <a:bodyPr wrap="square" lIns="0" tIns="0" rIns="0" bIns="0" rtlCol="0"/>
            <a:lstStyle/>
            <a:p>
              <a:endParaRPr/>
            </a:p>
          </p:txBody>
        </p:sp>
        <p:sp>
          <p:nvSpPr>
            <p:cNvPr id="35" name="object 35"/>
            <p:cNvSpPr/>
            <p:nvPr/>
          </p:nvSpPr>
          <p:spPr>
            <a:xfrm>
              <a:off x="3917994" y="0"/>
              <a:ext cx="41910" cy="45085"/>
            </a:xfrm>
            <a:custGeom>
              <a:avLst/>
              <a:gdLst/>
              <a:ahLst/>
              <a:cxnLst/>
              <a:rect l="l" t="t" r="r" b="b"/>
              <a:pathLst>
                <a:path w="41910" h="45085">
                  <a:moveTo>
                    <a:pt x="41689" y="0"/>
                  </a:moveTo>
                  <a:lnTo>
                    <a:pt x="0" y="0"/>
                  </a:lnTo>
                  <a:lnTo>
                    <a:pt x="27706" y="44710"/>
                  </a:lnTo>
                  <a:lnTo>
                    <a:pt x="41689" y="0"/>
                  </a:lnTo>
                  <a:close/>
                </a:path>
              </a:pathLst>
            </a:custGeom>
            <a:solidFill>
              <a:srgbClr val="48809A">
                <a:alpha val="83920"/>
              </a:srgbClr>
            </a:solidFill>
          </p:spPr>
          <p:txBody>
            <a:bodyPr wrap="square" lIns="0" tIns="0" rIns="0" bIns="0" rtlCol="0"/>
            <a:lstStyle/>
            <a:p>
              <a:endParaRPr/>
            </a:p>
          </p:txBody>
        </p:sp>
        <p:sp>
          <p:nvSpPr>
            <p:cNvPr id="36" name="object 36"/>
            <p:cNvSpPr/>
            <p:nvPr/>
          </p:nvSpPr>
          <p:spPr>
            <a:xfrm>
              <a:off x="5222203" y="0"/>
              <a:ext cx="996950" cy="1534795"/>
            </a:xfrm>
            <a:custGeom>
              <a:avLst/>
              <a:gdLst/>
              <a:ahLst/>
              <a:cxnLst/>
              <a:rect l="l" t="t" r="r" b="b"/>
              <a:pathLst>
                <a:path w="996950" h="1534795">
                  <a:moveTo>
                    <a:pt x="63387" y="0"/>
                  </a:moveTo>
                  <a:lnTo>
                    <a:pt x="0" y="0"/>
                  </a:lnTo>
                  <a:lnTo>
                    <a:pt x="950949" y="1534494"/>
                  </a:lnTo>
                  <a:lnTo>
                    <a:pt x="996758" y="1506108"/>
                  </a:lnTo>
                  <a:lnTo>
                    <a:pt x="63387" y="0"/>
                  </a:lnTo>
                  <a:close/>
                </a:path>
              </a:pathLst>
            </a:custGeom>
            <a:solidFill>
              <a:srgbClr val="004D70">
                <a:alpha val="59999"/>
              </a:srgbClr>
            </a:solidFill>
          </p:spPr>
          <p:txBody>
            <a:bodyPr wrap="square" lIns="0" tIns="0" rIns="0" bIns="0" rtlCol="0"/>
            <a:lstStyle/>
            <a:p>
              <a:endParaRPr/>
            </a:p>
          </p:txBody>
        </p:sp>
        <p:sp>
          <p:nvSpPr>
            <p:cNvPr id="37" name="object 37"/>
            <p:cNvSpPr/>
            <p:nvPr/>
          </p:nvSpPr>
          <p:spPr>
            <a:xfrm>
              <a:off x="6419431" y="5"/>
              <a:ext cx="2099945" cy="1698625"/>
            </a:xfrm>
            <a:custGeom>
              <a:avLst/>
              <a:gdLst/>
              <a:ahLst/>
              <a:cxnLst/>
              <a:rect l="l" t="t" r="r" b="b"/>
              <a:pathLst>
                <a:path w="2099945" h="1698625">
                  <a:moveTo>
                    <a:pt x="2099538" y="1647126"/>
                  </a:moveTo>
                  <a:lnTo>
                    <a:pt x="1882952" y="0"/>
                  </a:lnTo>
                  <a:lnTo>
                    <a:pt x="1828584" y="0"/>
                  </a:lnTo>
                  <a:lnTo>
                    <a:pt x="2039086" y="1600733"/>
                  </a:lnTo>
                  <a:lnTo>
                    <a:pt x="1743494" y="1639620"/>
                  </a:lnTo>
                  <a:lnTo>
                    <a:pt x="1746999" y="1666316"/>
                  </a:lnTo>
                  <a:lnTo>
                    <a:pt x="1693583" y="1673352"/>
                  </a:lnTo>
                  <a:lnTo>
                    <a:pt x="1746999" y="1666316"/>
                  </a:lnTo>
                  <a:lnTo>
                    <a:pt x="1527873" y="0"/>
                  </a:lnTo>
                  <a:lnTo>
                    <a:pt x="1473517" y="0"/>
                  </a:lnTo>
                  <a:lnTo>
                    <a:pt x="1685099" y="1608848"/>
                  </a:lnTo>
                  <a:lnTo>
                    <a:pt x="537451" y="727976"/>
                  </a:lnTo>
                  <a:lnTo>
                    <a:pt x="536308" y="727100"/>
                  </a:lnTo>
                  <a:lnTo>
                    <a:pt x="504113" y="702386"/>
                  </a:lnTo>
                  <a:lnTo>
                    <a:pt x="504113" y="720077"/>
                  </a:lnTo>
                  <a:lnTo>
                    <a:pt x="450697" y="727100"/>
                  </a:lnTo>
                  <a:lnTo>
                    <a:pt x="504101" y="720077"/>
                  </a:lnTo>
                  <a:lnTo>
                    <a:pt x="504113" y="702386"/>
                  </a:lnTo>
                  <a:lnTo>
                    <a:pt x="501535" y="700405"/>
                  </a:lnTo>
                  <a:lnTo>
                    <a:pt x="503618" y="716381"/>
                  </a:lnTo>
                  <a:lnTo>
                    <a:pt x="409422" y="0"/>
                  </a:lnTo>
                  <a:lnTo>
                    <a:pt x="355066" y="0"/>
                  </a:lnTo>
                  <a:lnTo>
                    <a:pt x="443750" y="674319"/>
                  </a:lnTo>
                  <a:lnTo>
                    <a:pt x="148145" y="713206"/>
                  </a:lnTo>
                  <a:lnTo>
                    <a:pt x="54343" y="0"/>
                  </a:lnTo>
                  <a:lnTo>
                    <a:pt x="0" y="0"/>
                  </a:lnTo>
                  <a:lnTo>
                    <a:pt x="101739" y="773633"/>
                  </a:lnTo>
                  <a:lnTo>
                    <a:pt x="448970" y="727976"/>
                  </a:lnTo>
                  <a:lnTo>
                    <a:pt x="1712722" y="1698002"/>
                  </a:lnTo>
                  <a:lnTo>
                    <a:pt x="1900110" y="1673352"/>
                  </a:lnTo>
                  <a:lnTo>
                    <a:pt x="2099538" y="1647126"/>
                  </a:lnTo>
                  <a:close/>
                </a:path>
              </a:pathLst>
            </a:custGeom>
            <a:solidFill>
              <a:srgbClr val="FFFFFF">
                <a:alpha val="59999"/>
              </a:srgbClr>
            </a:solidFill>
          </p:spPr>
          <p:txBody>
            <a:bodyPr wrap="square" lIns="0" tIns="0" rIns="0" bIns="0" rtlCol="0"/>
            <a:lstStyle/>
            <a:p>
              <a:endParaRPr/>
            </a:p>
          </p:txBody>
        </p:sp>
      </p:grpSp>
      <p:sp>
        <p:nvSpPr>
          <p:cNvPr id="38" name="object 38"/>
          <p:cNvSpPr/>
          <p:nvPr/>
        </p:nvSpPr>
        <p:spPr>
          <a:xfrm>
            <a:off x="4008231" y="2"/>
            <a:ext cx="2254361" cy="1001842"/>
          </a:xfrm>
          <a:custGeom>
            <a:avLst/>
            <a:gdLst/>
            <a:ahLst/>
            <a:cxnLst/>
            <a:rect l="l" t="t" r="r" b="b"/>
            <a:pathLst>
              <a:path w="4956809" h="2202815">
                <a:moveTo>
                  <a:pt x="4956505" y="223875"/>
                </a:moveTo>
                <a:lnTo>
                  <a:pt x="4878438" y="0"/>
                </a:lnTo>
                <a:lnTo>
                  <a:pt x="4821377" y="0"/>
                </a:lnTo>
                <a:lnTo>
                  <a:pt x="4898910" y="222377"/>
                </a:lnTo>
                <a:lnTo>
                  <a:pt x="4303103" y="1680235"/>
                </a:lnTo>
                <a:lnTo>
                  <a:pt x="4266806" y="1576146"/>
                </a:lnTo>
                <a:lnTo>
                  <a:pt x="4266806" y="1739773"/>
                </a:lnTo>
                <a:lnTo>
                  <a:pt x="3136900" y="2133765"/>
                </a:lnTo>
                <a:lnTo>
                  <a:pt x="2772981" y="1090041"/>
                </a:lnTo>
                <a:lnTo>
                  <a:pt x="2749054" y="1021435"/>
                </a:lnTo>
                <a:lnTo>
                  <a:pt x="165011" y="1922424"/>
                </a:lnTo>
                <a:lnTo>
                  <a:pt x="66497" y="1639938"/>
                </a:lnTo>
                <a:lnTo>
                  <a:pt x="63411" y="1631073"/>
                </a:lnTo>
                <a:lnTo>
                  <a:pt x="3777361" y="336080"/>
                </a:lnTo>
                <a:lnTo>
                  <a:pt x="4266806" y="1739773"/>
                </a:lnTo>
                <a:lnTo>
                  <a:pt x="4266806" y="1576146"/>
                </a:lnTo>
                <a:lnTo>
                  <a:pt x="3822916" y="303110"/>
                </a:lnTo>
                <a:lnTo>
                  <a:pt x="3839197" y="267449"/>
                </a:lnTo>
                <a:lnTo>
                  <a:pt x="3961295" y="0"/>
                </a:lnTo>
                <a:lnTo>
                  <a:pt x="3902075" y="0"/>
                </a:lnTo>
                <a:lnTo>
                  <a:pt x="3821480" y="176555"/>
                </a:lnTo>
                <a:lnTo>
                  <a:pt x="3821480" y="299008"/>
                </a:lnTo>
                <a:lnTo>
                  <a:pt x="3810482" y="267462"/>
                </a:lnTo>
                <a:lnTo>
                  <a:pt x="3821480" y="299008"/>
                </a:lnTo>
                <a:lnTo>
                  <a:pt x="3821480" y="176555"/>
                </a:lnTo>
                <a:lnTo>
                  <a:pt x="3774211" y="280098"/>
                </a:lnTo>
                <a:lnTo>
                  <a:pt x="81635" y="1567637"/>
                </a:lnTo>
                <a:lnTo>
                  <a:pt x="747496" y="188836"/>
                </a:lnTo>
                <a:lnTo>
                  <a:pt x="750697" y="182232"/>
                </a:lnTo>
                <a:lnTo>
                  <a:pt x="1273289" y="0"/>
                </a:lnTo>
                <a:lnTo>
                  <a:pt x="1109675" y="0"/>
                </a:lnTo>
                <a:lnTo>
                  <a:pt x="764971" y="120192"/>
                </a:lnTo>
                <a:lnTo>
                  <a:pt x="723061" y="0"/>
                </a:lnTo>
                <a:lnTo>
                  <a:pt x="666000" y="0"/>
                </a:lnTo>
                <a:lnTo>
                  <a:pt x="713333" y="135712"/>
                </a:lnTo>
                <a:lnTo>
                  <a:pt x="0" y="1612836"/>
                </a:lnTo>
                <a:lnTo>
                  <a:pt x="131864" y="1991042"/>
                </a:lnTo>
                <a:lnTo>
                  <a:pt x="328650" y="1922424"/>
                </a:lnTo>
                <a:lnTo>
                  <a:pt x="2715920" y="1090041"/>
                </a:lnTo>
                <a:lnTo>
                  <a:pt x="3103753" y="2202370"/>
                </a:lnTo>
                <a:lnTo>
                  <a:pt x="3300526" y="2133765"/>
                </a:lnTo>
                <a:lnTo>
                  <a:pt x="4321441" y="1777796"/>
                </a:lnTo>
                <a:lnTo>
                  <a:pt x="4326585" y="1765223"/>
                </a:lnTo>
                <a:lnTo>
                  <a:pt x="4956505" y="223875"/>
                </a:lnTo>
                <a:close/>
              </a:path>
            </a:pathLst>
          </a:custGeom>
          <a:solidFill>
            <a:srgbClr val="004D70">
              <a:alpha val="59999"/>
            </a:srgbClr>
          </a:solidFill>
        </p:spPr>
        <p:txBody>
          <a:bodyPr wrap="square" lIns="0" tIns="0" rIns="0" bIns="0" rtlCol="0"/>
          <a:lstStyle/>
          <a:p>
            <a:endParaRPr/>
          </a:p>
        </p:txBody>
      </p:sp>
      <p:grpSp>
        <p:nvGrpSpPr>
          <p:cNvPr id="39" name="object 39"/>
          <p:cNvGrpSpPr/>
          <p:nvPr/>
        </p:nvGrpSpPr>
        <p:grpSpPr>
          <a:xfrm>
            <a:off x="6491372" y="0"/>
            <a:ext cx="2114293" cy="878525"/>
            <a:chOff x="14272299" y="0"/>
            <a:chExt cx="4648835" cy="1931670"/>
          </a:xfrm>
        </p:grpSpPr>
        <p:sp>
          <p:nvSpPr>
            <p:cNvPr id="40" name="object 40"/>
            <p:cNvSpPr/>
            <p:nvPr/>
          </p:nvSpPr>
          <p:spPr>
            <a:xfrm>
              <a:off x="14272298" y="5"/>
              <a:ext cx="1771650" cy="1603375"/>
            </a:xfrm>
            <a:custGeom>
              <a:avLst/>
              <a:gdLst/>
              <a:ahLst/>
              <a:cxnLst/>
              <a:rect l="l" t="t" r="r" b="b"/>
              <a:pathLst>
                <a:path w="1771650" h="1603375">
                  <a:moveTo>
                    <a:pt x="1771103" y="0"/>
                  </a:moveTo>
                  <a:lnTo>
                    <a:pt x="1703692" y="0"/>
                  </a:lnTo>
                  <a:lnTo>
                    <a:pt x="554824" y="1527403"/>
                  </a:lnTo>
                  <a:lnTo>
                    <a:pt x="277825" y="1319034"/>
                  </a:lnTo>
                  <a:lnTo>
                    <a:pt x="249186" y="1297495"/>
                  </a:lnTo>
                  <a:lnTo>
                    <a:pt x="1225143" y="0"/>
                  </a:lnTo>
                  <a:lnTo>
                    <a:pt x="1157719" y="0"/>
                  </a:lnTo>
                  <a:lnTo>
                    <a:pt x="232994" y="1229423"/>
                  </a:lnTo>
                  <a:lnTo>
                    <a:pt x="232994" y="1319022"/>
                  </a:lnTo>
                  <a:lnTo>
                    <a:pt x="199428" y="1293787"/>
                  </a:lnTo>
                  <a:lnTo>
                    <a:pt x="232994" y="1319022"/>
                  </a:lnTo>
                  <a:lnTo>
                    <a:pt x="232994" y="1229423"/>
                  </a:lnTo>
                  <a:lnTo>
                    <a:pt x="229044" y="1234668"/>
                  </a:lnTo>
                  <a:lnTo>
                    <a:pt x="189979" y="958557"/>
                  </a:lnTo>
                  <a:lnTo>
                    <a:pt x="189979" y="1286611"/>
                  </a:lnTo>
                  <a:lnTo>
                    <a:pt x="189979" y="958557"/>
                  </a:lnTo>
                  <a:lnTo>
                    <a:pt x="54406" y="0"/>
                  </a:lnTo>
                  <a:lnTo>
                    <a:pt x="0" y="0"/>
                  </a:lnTo>
                  <a:lnTo>
                    <a:pt x="186347" y="1317663"/>
                  </a:lnTo>
                  <a:lnTo>
                    <a:pt x="565480" y="1602841"/>
                  </a:lnTo>
                  <a:lnTo>
                    <a:pt x="622223" y="1527403"/>
                  </a:lnTo>
                  <a:lnTo>
                    <a:pt x="1771103" y="0"/>
                  </a:lnTo>
                  <a:close/>
                </a:path>
              </a:pathLst>
            </a:custGeom>
            <a:solidFill>
              <a:srgbClr val="FFFFFF">
                <a:alpha val="59999"/>
              </a:srgbClr>
            </a:solidFill>
          </p:spPr>
          <p:txBody>
            <a:bodyPr wrap="square" lIns="0" tIns="0" rIns="0" bIns="0" rtlCol="0"/>
            <a:lstStyle/>
            <a:p>
              <a:endParaRPr/>
            </a:p>
          </p:txBody>
        </p:sp>
        <p:sp>
          <p:nvSpPr>
            <p:cNvPr id="41" name="object 41"/>
            <p:cNvSpPr/>
            <p:nvPr/>
          </p:nvSpPr>
          <p:spPr>
            <a:xfrm>
              <a:off x="16074479" y="5"/>
              <a:ext cx="2846070" cy="1931670"/>
            </a:xfrm>
            <a:custGeom>
              <a:avLst/>
              <a:gdLst/>
              <a:ahLst/>
              <a:cxnLst/>
              <a:rect l="l" t="t" r="r" b="b"/>
              <a:pathLst>
                <a:path w="2846069" h="1931670">
                  <a:moveTo>
                    <a:pt x="2846070" y="522693"/>
                  </a:moveTo>
                  <a:lnTo>
                    <a:pt x="2771495" y="473976"/>
                  </a:lnTo>
                  <a:lnTo>
                    <a:pt x="2771495" y="538327"/>
                  </a:lnTo>
                  <a:lnTo>
                    <a:pt x="2408542" y="1093825"/>
                  </a:lnTo>
                  <a:lnTo>
                    <a:pt x="2445448" y="1117942"/>
                  </a:lnTo>
                  <a:lnTo>
                    <a:pt x="2357920" y="1060754"/>
                  </a:lnTo>
                  <a:lnTo>
                    <a:pt x="2357920" y="1171282"/>
                  </a:lnTo>
                  <a:lnTo>
                    <a:pt x="2030222" y="1672882"/>
                  </a:lnTo>
                  <a:lnTo>
                    <a:pt x="1360589" y="1857197"/>
                  </a:lnTo>
                  <a:lnTo>
                    <a:pt x="1710448" y="1321714"/>
                  </a:lnTo>
                  <a:lnTo>
                    <a:pt x="2357920" y="1171282"/>
                  </a:lnTo>
                  <a:lnTo>
                    <a:pt x="2357920" y="1060754"/>
                  </a:lnTo>
                  <a:lnTo>
                    <a:pt x="2347620" y="1054023"/>
                  </a:lnTo>
                  <a:lnTo>
                    <a:pt x="2347620" y="1118362"/>
                  </a:lnTo>
                  <a:lnTo>
                    <a:pt x="1698917" y="1269098"/>
                  </a:lnTo>
                  <a:lnTo>
                    <a:pt x="1656524" y="1241412"/>
                  </a:lnTo>
                  <a:lnTo>
                    <a:pt x="1656524" y="1305750"/>
                  </a:lnTo>
                  <a:lnTo>
                    <a:pt x="1291259" y="1864779"/>
                  </a:lnTo>
                  <a:lnTo>
                    <a:pt x="845934" y="1573822"/>
                  </a:lnTo>
                  <a:lnTo>
                    <a:pt x="1147787" y="1111834"/>
                  </a:lnTo>
                  <a:lnTo>
                    <a:pt x="74561" y="410616"/>
                  </a:lnTo>
                  <a:lnTo>
                    <a:pt x="137960" y="313575"/>
                  </a:lnTo>
                  <a:lnTo>
                    <a:pt x="115404" y="298843"/>
                  </a:lnTo>
                  <a:lnTo>
                    <a:pt x="144881" y="253733"/>
                  </a:lnTo>
                  <a:lnTo>
                    <a:pt x="115417" y="298843"/>
                  </a:lnTo>
                  <a:lnTo>
                    <a:pt x="137960" y="313575"/>
                  </a:lnTo>
                  <a:lnTo>
                    <a:pt x="1656524" y="1305750"/>
                  </a:lnTo>
                  <a:lnTo>
                    <a:pt x="1656524" y="1241412"/>
                  </a:lnTo>
                  <a:lnTo>
                    <a:pt x="199313" y="289306"/>
                  </a:lnTo>
                  <a:lnTo>
                    <a:pt x="368985" y="253733"/>
                  </a:lnTo>
                  <a:lnTo>
                    <a:pt x="865085" y="149733"/>
                  </a:lnTo>
                  <a:lnTo>
                    <a:pt x="2347620" y="1118362"/>
                  </a:lnTo>
                  <a:lnTo>
                    <a:pt x="2347620" y="1054023"/>
                  </a:lnTo>
                  <a:lnTo>
                    <a:pt x="914882" y="117894"/>
                  </a:lnTo>
                  <a:lnTo>
                    <a:pt x="929030" y="96227"/>
                  </a:lnTo>
                  <a:lnTo>
                    <a:pt x="978268" y="20866"/>
                  </a:lnTo>
                  <a:lnTo>
                    <a:pt x="2048560" y="720153"/>
                  </a:lnTo>
                  <a:lnTo>
                    <a:pt x="2097278" y="645579"/>
                  </a:lnTo>
                  <a:lnTo>
                    <a:pt x="2348077" y="261696"/>
                  </a:lnTo>
                  <a:lnTo>
                    <a:pt x="2771495" y="538327"/>
                  </a:lnTo>
                  <a:lnTo>
                    <a:pt x="2771495" y="473976"/>
                  </a:lnTo>
                  <a:lnTo>
                    <a:pt x="2446591" y="261696"/>
                  </a:lnTo>
                  <a:lnTo>
                    <a:pt x="2332469" y="187134"/>
                  </a:lnTo>
                  <a:lnTo>
                    <a:pt x="2032939" y="645579"/>
                  </a:lnTo>
                  <a:lnTo>
                    <a:pt x="1076807" y="20866"/>
                  </a:lnTo>
                  <a:lnTo>
                    <a:pt x="1044879" y="0"/>
                  </a:lnTo>
                  <a:lnTo>
                    <a:pt x="927557" y="0"/>
                  </a:lnTo>
                  <a:lnTo>
                    <a:pt x="881722" y="70142"/>
                  </a:lnTo>
                  <a:lnTo>
                    <a:pt x="881722" y="96227"/>
                  </a:lnTo>
                  <a:lnTo>
                    <a:pt x="852258" y="141338"/>
                  </a:lnTo>
                  <a:lnTo>
                    <a:pt x="859180" y="145872"/>
                  </a:lnTo>
                  <a:lnTo>
                    <a:pt x="852246" y="141338"/>
                  </a:lnTo>
                  <a:lnTo>
                    <a:pt x="881722" y="96227"/>
                  </a:lnTo>
                  <a:lnTo>
                    <a:pt x="881722" y="70142"/>
                  </a:lnTo>
                  <a:lnTo>
                    <a:pt x="865797" y="94513"/>
                  </a:lnTo>
                  <a:lnTo>
                    <a:pt x="113690" y="252196"/>
                  </a:lnTo>
                  <a:lnTo>
                    <a:pt x="0" y="426212"/>
                  </a:lnTo>
                  <a:lnTo>
                    <a:pt x="1073226" y="1127467"/>
                  </a:lnTo>
                  <a:lnTo>
                    <a:pt x="771372" y="1589455"/>
                  </a:lnTo>
                  <a:lnTo>
                    <a:pt x="1294511" y="1931263"/>
                  </a:lnTo>
                  <a:lnTo>
                    <a:pt x="1346987" y="1916811"/>
                  </a:lnTo>
                  <a:lnTo>
                    <a:pt x="2064156" y="1719414"/>
                  </a:lnTo>
                  <a:lnTo>
                    <a:pt x="2846070" y="522693"/>
                  </a:lnTo>
                  <a:close/>
                </a:path>
              </a:pathLst>
            </a:custGeom>
            <a:solidFill>
              <a:srgbClr val="004D70">
                <a:alpha val="59999"/>
              </a:srgbClr>
            </a:solidFill>
          </p:spPr>
          <p:txBody>
            <a:bodyPr wrap="square" lIns="0" tIns="0" rIns="0" bIns="0" rtlCol="0"/>
            <a:lstStyle/>
            <a:p>
              <a:endParaRPr/>
            </a:p>
          </p:txBody>
        </p:sp>
      </p:grpSp>
      <p:sp>
        <p:nvSpPr>
          <p:cNvPr id="42" name="object 42"/>
          <p:cNvSpPr/>
          <p:nvPr/>
        </p:nvSpPr>
        <p:spPr>
          <a:xfrm>
            <a:off x="8660757" y="2"/>
            <a:ext cx="483160" cy="928198"/>
          </a:xfrm>
          <a:custGeom>
            <a:avLst/>
            <a:gdLst/>
            <a:ahLst/>
            <a:cxnLst/>
            <a:rect l="l" t="t" r="r" b="b"/>
            <a:pathLst>
              <a:path w="1062355" h="2040889">
                <a:moveTo>
                  <a:pt x="900023" y="1723732"/>
                </a:moveTo>
                <a:lnTo>
                  <a:pt x="803973" y="1761820"/>
                </a:lnTo>
                <a:lnTo>
                  <a:pt x="650989" y="1965210"/>
                </a:lnTo>
                <a:lnTo>
                  <a:pt x="615327" y="1938375"/>
                </a:lnTo>
                <a:lnTo>
                  <a:pt x="653402" y="2034438"/>
                </a:lnTo>
                <a:lnTo>
                  <a:pt x="661657" y="2040648"/>
                </a:lnTo>
                <a:lnTo>
                  <a:pt x="718400" y="1965210"/>
                </a:lnTo>
                <a:lnTo>
                  <a:pt x="900023" y="1723732"/>
                </a:lnTo>
                <a:close/>
              </a:path>
              <a:path w="1062355" h="2040889">
                <a:moveTo>
                  <a:pt x="1061834" y="1418996"/>
                </a:moveTo>
                <a:lnTo>
                  <a:pt x="866089" y="1679219"/>
                </a:lnTo>
                <a:lnTo>
                  <a:pt x="962152" y="1641144"/>
                </a:lnTo>
                <a:lnTo>
                  <a:pt x="1061834" y="1508620"/>
                </a:lnTo>
                <a:lnTo>
                  <a:pt x="1061834" y="1418996"/>
                </a:lnTo>
                <a:close/>
              </a:path>
              <a:path w="1062355" h="2040889">
                <a:moveTo>
                  <a:pt x="1061834" y="949566"/>
                </a:moveTo>
                <a:lnTo>
                  <a:pt x="448373" y="1765134"/>
                </a:lnTo>
                <a:lnTo>
                  <a:pt x="285051" y="610374"/>
                </a:lnTo>
                <a:lnTo>
                  <a:pt x="283006" y="595922"/>
                </a:lnTo>
                <a:lnTo>
                  <a:pt x="731240" y="0"/>
                </a:lnTo>
                <a:lnTo>
                  <a:pt x="663816" y="0"/>
                </a:lnTo>
                <a:lnTo>
                  <a:pt x="272135" y="520750"/>
                </a:lnTo>
                <a:lnTo>
                  <a:pt x="272135" y="610349"/>
                </a:lnTo>
                <a:lnTo>
                  <a:pt x="272135" y="520750"/>
                </a:lnTo>
                <a:lnTo>
                  <a:pt x="257924" y="539635"/>
                </a:lnTo>
                <a:lnTo>
                  <a:pt x="229082" y="577989"/>
                </a:lnTo>
                <a:lnTo>
                  <a:pt x="257619" y="599478"/>
                </a:lnTo>
                <a:lnTo>
                  <a:pt x="229057" y="578002"/>
                </a:lnTo>
                <a:lnTo>
                  <a:pt x="257924" y="539635"/>
                </a:lnTo>
                <a:lnTo>
                  <a:pt x="75463" y="402399"/>
                </a:lnTo>
                <a:lnTo>
                  <a:pt x="378142" y="0"/>
                </a:lnTo>
                <a:lnTo>
                  <a:pt x="310705" y="0"/>
                </a:lnTo>
                <a:lnTo>
                  <a:pt x="0" y="413067"/>
                </a:lnTo>
                <a:lnTo>
                  <a:pt x="226860" y="583692"/>
                </a:lnTo>
                <a:lnTo>
                  <a:pt x="405688" y="1848116"/>
                </a:lnTo>
                <a:lnTo>
                  <a:pt x="570814" y="1972322"/>
                </a:lnTo>
                <a:lnTo>
                  <a:pt x="532739" y="1876259"/>
                </a:lnTo>
                <a:lnTo>
                  <a:pt x="497141" y="1849488"/>
                </a:lnTo>
                <a:lnTo>
                  <a:pt x="468528" y="1827961"/>
                </a:lnTo>
                <a:lnTo>
                  <a:pt x="452335" y="1849475"/>
                </a:lnTo>
                <a:lnTo>
                  <a:pt x="1061834" y="1039177"/>
                </a:lnTo>
                <a:lnTo>
                  <a:pt x="1061834" y="949566"/>
                </a:lnTo>
                <a:close/>
              </a:path>
            </a:pathLst>
          </a:custGeom>
          <a:solidFill>
            <a:srgbClr val="FFFFFF">
              <a:alpha val="59999"/>
            </a:srgbClr>
          </a:solidFill>
        </p:spPr>
        <p:txBody>
          <a:bodyPr wrap="square" lIns="0" tIns="0" rIns="0" bIns="0" rtlCol="0"/>
          <a:lstStyle/>
          <a:p>
            <a:endParaRPr/>
          </a:p>
        </p:txBody>
      </p:sp>
      <p:grpSp>
        <p:nvGrpSpPr>
          <p:cNvPr id="43" name="object 43"/>
          <p:cNvGrpSpPr/>
          <p:nvPr/>
        </p:nvGrpSpPr>
        <p:grpSpPr>
          <a:xfrm>
            <a:off x="4118475" y="4067914"/>
            <a:ext cx="3269198" cy="1075485"/>
            <a:chOff x="9054855" y="8944388"/>
            <a:chExt cx="7188200" cy="2364740"/>
          </a:xfrm>
        </p:grpSpPr>
        <p:sp>
          <p:nvSpPr>
            <p:cNvPr id="44" name="object 44"/>
            <p:cNvSpPr/>
            <p:nvPr/>
          </p:nvSpPr>
          <p:spPr>
            <a:xfrm>
              <a:off x="12265127" y="8944400"/>
              <a:ext cx="3977640" cy="2364740"/>
            </a:xfrm>
            <a:custGeom>
              <a:avLst/>
              <a:gdLst/>
              <a:ahLst/>
              <a:cxnLst/>
              <a:rect l="l" t="t" r="r" b="b"/>
              <a:pathLst>
                <a:path w="3977640" h="2364740">
                  <a:moveTo>
                    <a:pt x="58851" y="2237994"/>
                  </a:moveTo>
                  <a:lnTo>
                    <a:pt x="8331" y="2150618"/>
                  </a:lnTo>
                  <a:lnTo>
                    <a:pt x="0" y="2364155"/>
                  </a:lnTo>
                  <a:lnTo>
                    <a:pt x="53924" y="2364155"/>
                  </a:lnTo>
                  <a:lnTo>
                    <a:pt x="58851" y="2237994"/>
                  </a:lnTo>
                  <a:close/>
                </a:path>
                <a:path w="3977640" h="2364740">
                  <a:moveTo>
                    <a:pt x="754075" y="2364155"/>
                  </a:moveTo>
                  <a:lnTo>
                    <a:pt x="738644" y="2345245"/>
                  </a:lnTo>
                  <a:lnTo>
                    <a:pt x="705929" y="2364155"/>
                  </a:lnTo>
                  <a:lnTo>
                    <a:pt x="754075" y="2364155"/>
                  </a:lnTo>
                  <a:close/>
                </a:path>
                <a:path w="3977640" h="2364740">
                  <a:moveTo>
                    <a:pt x="1431188" y="2344128"/>
                  </a:moveTo>
                  <a:lnTo>
                    <a:pt x="1403870" y="2296871"/>
                  </a:lnTo>
                  <a:lnTo>
                    <a:pt x="1321422" y="2364155"/>
                  </a:lnTo>
                  <a:lnTo>
                    <a:pt x="1406639" y="2364155"/>
                  </a:lnTo>
                  <a:lnTo>
                    <a:pt x="1431188" y="2344128"/>
                  </a:lnTo>
                  <a:close/>
                </a:path>
                <a:path w="3977640" h="2364740">
                  <a:moveTo>
                    <a:pt x="3977411" y="2097125"/>
                  </a:moveTo>
                  <a:lnTo>
                    <a:pt x="3762121" y="1833333"/>
                  </a:lnTo>
                  <a:lnTo>
                    <a:pt x="3766362" y="1791474"/>
                  </a:lnTo>
                  <a:lnTo>
                    <a:pt x="3917975" y="294347"/>
                  </a:lnTo>
                  <a:lnTo>
                    <a:pt x="3907777" y="281863"/>
                  </a:lnTo>
                  <a:lnTo>
                    <a:pt x="3907078" y="281012"/>
                  </a:lnTo>
                  <a:lnTo>
                    <a:pt x="3907078" y="323596"/>
                  </a:lnTo>
                  <a:lnTo>
                    <a:pt x="3907078" y="281012"/>
                  </a:lnTo>
                  <a:lnTo>
                    <a:pt x="3739642" y="75819"/>
                  </a:lnTo>
                  <a:lnTo>
                    <a:pt x="3677767" y="0"/>
                  </a:lnTo>
                  <a:lnTo>
                    <a:pt x="1678393" y="1631657"/>
                  </a:lnTo>
                  <a:lnTo>
                    <a:pt x="1037907" y="846810"/>
                  </a:lnTo>
                  <a:lnTo>
                    <a:pt x="976033" y="771004"/>
                  </a:lnTo>
                  <a:lnTo>
                    <a:pt x="81826" y="1500746"/>
                  </a:lnTo>
                  <a:lnTo>
                    <a:pt x="81826" y="1625625"/>
                  </a:lnTo>
                  <a:lnTo>
                    <a:pt x="37680" y="1571536"/>
                  </a:lnTo>
                  <a:lnTo>
                    <a:pt x="81826" y="1625625"/>
                  </a:lnTo>
                  <a:lnTo>
                    <a:pt x="81826" y="1500746"/>
                  </a:lnTo>
                  <a:lnTo>
                    <a:pt x="32105" y="1541310"/>
                  </a:lnTo>
                  <a:lnTo>
                    <a:pt x="12268" y="2049754"/>
                  </a:lnTo>
                  <a:lnTo>
                    <a:pt x="62788" y="2137130"/>
                  </a:lnTo>
                  <a:lnTo>
                    <a:pt x="82689" y="1626704"/>
                  </a:lnTo>
                  <a:lnTo>
                    <a:pt x="656882" y="2330272"/>
                  </a:lnTo>
                  <a:lnTo>
                    <a:pt x="704138" y="2302954"/>
                  </a:lnTo>
                  <a:lnTo>
                    <a:pt x="96456" y="1558340"/>
                  </a:lnTo>
                  <a:lnTo>
                    <a:pt x="122047" y="1537462"/>
                  </a:lnTo>
                  <a:lnTo>
                    <a:pt x="968349" y="846810"/>
                  </a:lnTo>
                  <a:lnTo>
                    <a:pt x="1670710" y="1707476"/>
                  </a:lnTo>
                  <a:lnTo>
                    <a:pt x="1763598" y="1631657"/>
                  </a:lnTo>
                  <a:lnTo>
                    <a:pt x="3670096" y="75819"/>
                  </a:lnTo>
                  <a:lnTo>
                    <a:pt x="3852138" y="298894"/>
                  </a:lnTo>
                  <a:lnTo>
                    <a:pt x="3873004" y="281863"/>
                  </a:lnTo>
                  <a:lnTo>
                    <a:pt x="3852138" y="298894"/>
                  </a:lnTo>
                  <a:lnTo>
                    <a:pt x="1446136" y="2262378"/>
                  </a:lnTo>
                  <a:lnTo>
                    <a:pt x="1473454" y="2309634"/>
                  </a:lnTo>
                  <a:lnTo>
                    <a:pt x="3856685" y="364718"/>
                  </a:lnTo>
                  <a:lnTo>
                    <a:pt x="3710940" y="1803857"/>
                  </a:lnTo>
                  <a:lnTo>
                    <a:pt x="3024352" y="2364155"/>
                  </a:lnTo>
                  <a:lnTo>
                    <a:pt x="3109569" y="2364155"/>
                  </a:lnTo>
                  <a:lnTo>
                    <a:pt x="3719538" y="1866392"/>
                  </a:lnTo>
                  <a:lnTo>
                    <a:pt x="3901579" y="2089454"/>
                  </a:lnTo>
                  <a:lnTo>
                    <a:pt x="3564966" y="2364155"/>
                  </a:lnTo>
                  <a:lnTo>
                    <a:pt x="3650196" y="2364155"/>
                  </a:lnTo>
                  <a:lnTo>
                    <a:pt x="3977411" y="2097125"/>
                  </a:lnTo>
                  <a:close/>
                </a:path>
              </a:pathLst>
            </a:custGeom>
            <a:solidFill>
              <a:srgbClr val="FFFFFF">
                <a:alpha val="59999"/>
              </a:srgbClr>
            </a:solidFill>
          </p:spPr>
          <p:txBody>
            <a:bodyPr wrap="square" lIns="0" tIns="0" rIns="0" bIns="0" rtlCol="0"/>
            <a:lstStyle/>
            <a:p>
              <a:endParaRPr/>
            </a:p>
          </p:txBody>
        </p:sp>
        <p:sp>
          <p:nvSpPr>
            <p:cNvPr id="45" name="object 45"/>
            <p:cNvSpPr/>
            <p:nvPr/>
          </p:nvSpPr>
          <p:spPr>
            <a:xfrm>
              <a:off x="9054855" y="8953402"/>
              <a:ext cx="4715510" cy="2355215"/>
            </a:xfrm>
            <a:custGeom>
              <a:avLst/>
              <a:gdLst/>
              <a:ahLst/>
              <a:cxnLst/>
              <a:rect l="l" t="t" r="r" b="b"/>
              <a:pathLst>
                <a:path w="4715509" h="2355215">
                  <a:moveTo>
                    <a:pt x="337689" y="0"/>
                  </a:moveTo>
                  <a:lnTo>
                    <a:pt x="0" y="195182"/>
                  </a:lnTo>
                  <a:lnTo>
                    <a:pt x="1248574" y="2355153"/>
                  </a:lnTo>
                  <a:lnTo>
                    <a:pt x="1310785" y="2355153"/>
                  </a:lnTo>
                  <a:lnTo>
                    <a:pt x="73595" y="214870"/>
                  </a:lnTo>
                  <a:lnTo>
                    <a:pt x="331660" y="65713"/>
                  </a:lnTo>
                  <a:lnTo>
                    <a:pt x="318184" y="42383"/>
                  </a:lnTo>
                  <a:lnTo>
                    <a:pt x="364821" y="15431"/>
                  </a:lnTo>
                  <a:lnTo>
                    <a:pt x="395404" y="15431"/>
                  </a:lnTo>
                  <a:lnTo>
                    <a:pt x="337689" y="0"/>
                  </a:lnTo>
                  <a:close/>
                </a:path>
                <a:path w="4715509" h="2355215">
                  <a:moveTo>
                    <a:pt x="2221972" y="309799"/>
                  </a:moveTo>
                  <a:lnTo>
                    <a:pt x="2159751" y="309799"/>
                  </a:lnTo>
                  <a:lnTo>
                    <a:pt x="3218619" y="2141608"/>
                  </a:lnTo>
                  <a:lnTo>
                    <a:pt x="3222546" y="2040741"/>
                  </a:lnTo>
                  <a:lnTo>
                    <a:pt x="2221972" y="309799"/>
                  </a:lnTo>
                  <a:close/>
                </a:path>
                <a:path w="4715509" h="2355215">
                  <a:moveTo>
                    <a:pt x="1981386" y="412896"/>
                  </a:moveTo>
                  <a:lnTo>
                    <a:pt x="1875068" y="412896"/>
                  </a:lnTo>
                  <a:lnTo>
                    <a:pt x="1901696" y="458957"/>
                  </a:lnTo>
                  <a:lnTo>
                    <a:pt x="1981386" y="412896"/>
                  </a:lnTo>
                  <a:close/>
                </a:path>
                <a:path w="4715509" h="2355215">
                  <a:moveTo>
                    <a:pt x="395404" y="15431"/>
                  </a:moveTo>
                  <a:lnTo>
                    <a:pt x="364821" y="15431"/>
                  </a:lnTo>
                  <a:lnTo>
                    <a:pt x="397365" y="71733"/>
                  </a:lnTo>
                  <a:lnTo>
                    <a:pt x="1838358" y="457031"/>
                  </a:lnTo>
                  <a:lnTo>
                    <a:pt x="1828431" y="439848"/>
                  </a:lnTo>
                  <a:lnTo>
                    <a:pt x="1875068" y="412896"/>
                  </a:lnTo>
                  <a:lnTo>
                    <a:pt x="1981386" y="412896"/>
                  </a:lnTo>
                  <a:lnTo>
                    <a:pt x="1983976" y="411398"/>
                  </a:lnTo>
                  <a:lnTo>
                    <a:pt x="1876315" y="411398"/>
                  </a:lnTo>
                  <a:lnTo>
                    <a:pt x="395404" y="15431"/>
                  </a:lnTo>
                  <a:close/>
                </a:path>
                <a:path w="4715509" h="2355215">
                  <a:moveTo>
                    <a:pt x="2179415" y="236179"/>
                  </a:moveTo>
                  <a:lnTo>
                    <a:pt x="1876315" y="411398"/>
                  </a:lnTo>
                  <a:lnTo>
                    <a:pt x="1983976" y="411398"/>
                  </a:lnTo>
                  <a:lnTo>
                    <a:pt x="2159751" y="309799"/>
                  </a:lnTo>
                  <a:lnTo>
                    <a:pt x="2221972" y="309799"/>
                  </a:lnTo>
                  <a:lnTo>
                    <a:pt x="2179415" y="236179"/>
                  </a:lnTo>
                  <a:close/>
                </a:path>
                <a:path w="4715509" h="2355215">
                  <a:moveTo>
                    <a:pt x="4683737" y="2300618"/>
                  </a:moveTo>
                  <a:lnTo>
                    <a:pt x="4641466" y="2335120"/>
                  </a:lnTo>
                  <a:lnTo>
                    <a:pt x="4653046" y="2355153"/>
                  </a:lnTo>
                  <a:lnTo>
                    <a:pt x="4715262" y="2355153"/>
                  </a:lnTo>
                  <a:lnTo>
                    <a:pt x="4683737" y="2300618"/>
                  </a:lnTo>
                  <a:close/>
                </a:path>
                <a:path w="4715509" h="2355215">
                  <a:moveTo>
                    <a:pt x="4488162" y="1962294"/>
                  </a:moveTo>
                  <a:lnTo>
                    <a:pt x="3914410" y="2293948"/>
                  </a:lnTo>
                  <a:lnTo>
                    <a:pt x="3948922" y="2336240"/>
                  </a:lnTo>
                  <a:lnTo>
                    <a:pt x="4468497" y="2035893"/>
                  </a:lnTo>
                  <a:lnTo>
                    <a:pt x="4530707" y="2035893"/>
                  </a:lnTo>
                  <a:lnTo>
                    <a:pt x="4488162" y="1962294"/>
                  </a:lnTo>
                  <a:close/>
                </a:path>
                <a:path w="4715509" h="2355215">
                  <a:moveTo>
                    <a:pt x="4530707" y="2035893"/>
                  </a:moveTo>
                  <a:lnTo>
                    <a:pt x="4468497" y="2035893"/>
                  </a:lnTo>
                  <a:lnTo>
                    <a:pt x="4614147" y="2287865"/>
                  </a:lnTo>
                  <a:lnTo>
                    <a:pt x="4656418" y="2253363"/>
                  </a:lnTo>
                  <a:lnTo>
                    <a:pt x="4530707" y="2035893"/>
                  </a:lnTo>
                  <a:close/>
                </a:path>
                <a:path w="4715509" h="2355215">
                  <a:moveTo>
                    <a:pt x="3273057" y="2128132"/>
                  </a:moveTo>
                  <a:lnTo>
                    <a:pt x="3269120" y="2228987"/>
                  </a:lnTo>
                  <a:lnTo>
                    <a:pt x="3342050" y="2355153"/>
                  </a:lnTo>
                  <a:lnTo>
                    <a:pt x="3404294" y="2355153"/>
                  </a:lnTo>
                  <a:lnTo>
                    <a:pt x="3273057" y="2128132"/>
                  </a:lnTo>
                  <a:close/>
                </a:path>
                <a:path w="4715509" h="2355215">
                  <a:moveTo>
                    <a:pt x="3867154" y="2321267"/>
                  </a:moveTo>
                  <a:lnTo>
                    <a:pt x="3808533" y="2355153"/>
                  </a:lnTo>
                  <a:lnTo>
                    <a:pt x="3894798" y="2355153"/>
                  </a:lnTo>
                  <a:lnTo>
                    <a:pt x="3867154" y="2321267"/>
                  </a:lnTo>
                  <a:close/>
                </a:path>
              </a:pathLst>
            </a:custGeom>
            <a:solidFill>
              <a:srgbClr val="004D70">
                <a:alpha val="59999"/>
              </a:srgbClr>
            </a:solidFill>
          </p:spPr>
          <p:txBody>
            <a:bodyPr wrap="square" lIns="0" tIns="0" rIns="0" bIns="0" rtlCol="0"/>
            <a:lstStyle/>
            <a:p>
              <a:endParaRPr/>
            </a:p>
          </p:txBody>
        </p:sp>
        <p:sp>
          <p:nvSpPr>
            <p:cNvPr id="46" name="object 46"/>
            <p:cNvSpPr/>
            <p:nvPr/>
          </p:nvSpPr>
          <p:spPr>
            <a:xfrm>
              <a:off x="12273471" y="10994154"/>
              <a:ext cx="1465580" cy="314960"/>
            </a:xfrm>
            <a:custGeom>
              <a:avLst/>
              <a:gdLst/>
              <a:ahLst/>
              <a:cxnLst/>
              <a:rect l="l" t="t" r="r" b="b"/>
              <a:pathLst>
                <a:path w="1465580" h="314959">
                  <a:moveTo>
                    <a:pt x="54432" y="87376"/>
                  </a:moveTo>
                  <a:lnTo>
                    <a:pt x="3924" y="0"/>
                  </a:lnTo>
                  <a:lnTo>
                    <a:pt x="0" y="100863"/>
                  </a:lnTo>
                  <a:lnTo>
                    <a:pt x="50495" y="188239"/>
                  </a:lnTo>
                  <a:lnTo>
                    <a:pt x="54432" y="87376"/>
                  </a:lnTo>
                  <a:close/>
                </a:path>
                <a:path w="1465580" h="314959">
                  <a:moveTo>
                    <a:pt x="730300" y="295490"/>
                  </a:moveTo>
                  <a:lnTo>
                    <a:pt x="695794" y="253199"/>
                  </a:lnTo>
                  <a:lnTo>
                    <a:pt x="648538" y="280517"/>
                  </a:lnTo>
                  <a:lnTo>
                    <a:pt x="676173" y="314401"/>
                  </a:lnTo>
                  <a:lnTo>
                    <a:pt x="697585" y="314401"/>
                  </a:lnTo>
                  <a:lnTo>
                    <a:pt x="730300" y="295490"/>
                  </a:lnTo>
                  <a:close/>
                </a:path>
                <a:path w="1465580" h="314959">
                  <a:moveTo>
                    <a:pt x="1465122" y="259867"/>
                  </a:moveTo>
                  <a:lnTo>
                    <a:pt x="1437805" y="212623"/>
                  </a:lnTo>
                  <a:lnTo>
                    <a:pt x="1395526" y="247116"/>
                  </a:lnTo>
                  <a:lnTo>
                    <a:pt x="1422844" y="294373"/>
                  </a:lnTo>
                  <a:lnTo>
                    <a:pt x="1465122" y="259867"/>
                  </a:lnTo>
                  <a:close/>
                </a:path>
              </a:pathLst>
            </a:custGeom>
            <a:solidFill>
              <a:srgbClr val="48809A">
                <a:alpha val="83920"/>
              </a:srgbClr>
            </a:solidFill>
          </p:spPr>
          <p:txBody>
            <a:bodyPr wrap="square" lIns="0" tIns="0" rIns="0" bIns="0" rtlCol="0"/>
            <a:lstStyle/>
            <a:p>
              <a:endParaRPr/>
            </a:p>
          </p:txBody>
        </p:sp>
        <p:sp>
          <p:nvSpPr>
            <p:cNvPr id="47" name="object 47"/>
            <p:cNvSpPr/>
            <p:nvPr/>
          </p:nvSpPr>
          <p:spPr>
            <a:xfrm>
              <a:off x="9373032" y="8968847"/>
              <a:ext cx="2679700" cy="2339975"/>
            </a:xfrm>
            <a:custGeom>
              <a:avLst/>
              <a:gdLst/>
              <a:ahLst/>
              <a:cxnLst/>
              <a:rect l="l" t="t" r="r" b="b"/>
              <a:pathLst>
                <a:path w="2679700" h="2339975">
                  <a:moveTo>
                    <a:pt x="1399120" y="2339708"/>
                  </a:moveTo>
                  <a:lnTo>
                    <a:pt x="46634" y="0"/>
                  </a:lnTo>
                  <a:lnTo>
                    <a:pt x="0" y="26949"/>
                  </a:lnTo>
                  <a:lnTo>
                    <a:pt x="1336878" y="2339708"/>
                  </a:lnTo>
                  <a:lnTo>
                    <a:pt x="1399120" y="2339708"/>
                  </a:lnTo>
                  <a:close/>
                </a:path>
                <a:path w="2679700" h="2339975">
                  <a:moveTo>
                    <a:pt x="2679611" y="2339708"/>
                  </a:moveTo>
                  <a:lnTo>
                    <a:pt x="1556880" y="397459"/>
                  </a:lnTo>
                  <a:lnTo>
                    <a:pt x="1510296" y="424383"/>
                  </a:lnTo>
                  <a:lnTo>
                    <a:pt x="2617368" y="2339708"/>
                  </a:lnTo>
                  <a:lnTo>
                    <a:pt x="2679611" y="2339708"/>
                  </a:lnTo>
                  <a:close/>
                </a:path>
              </a:pathLst>
            </a:custGeom>
            <a:solidFill>
              <a:srgbClr val="004D70">
                <a:alpha val="59999"/>
              </a:srgbClr>
            </a:solidFill>
          </p:spPr>
          <p:txBody>
            <a:bodyPr wrap="square" lIns="0" tIns="0" rIns="0" bIns="0" rtlCol="0"/>
            <a:lstStyle/>
            <a:p>
              <a:endParaRPr/>
            </a:p>
          </p:txBody>
        </p:sp>
      </p:grpSp>
      <p:sp>
        <p:nvSpPr>
          <p:cNvPr id="48" name="object 48"/>
          <p:cNvSpPr/>
          <p:nvPr/>
        </p:nvSpPr>
        <p:spPr>
          <a:xfrm>
            <a:off x="321" y="1371362"/>
            <a:ext cx="653551" cy="1729903"/>
          </a:xfrm>
          <a:custGeom>
            <a:avLst/>
            <a:gdLst/>
            <a:ahLst/>
            <a:cxnLst/>
            <a:rect l="l" t="t" r="r" b="b"/>
            <a:pathLst>
              <a:path w="1437005" h="3803650">
                <a:moveTo>
                  <a:pt x="1436992" y="2501950"/>
                </a:moveTo>
                <a:lnTo>
                  <a:pt x="882192" y="563664"/>
                </a:lnTo>
                <a:lnTo>
                  <a:pt x="0" y="0"/>
                </a:lnTo>
                <a:lnTo>
                  <a:pt x="0" y="63931"/>
                </a:lnTo>
                <a:lnTo>
                  <a:pt x="836015" y="598081"/>
                </a:lnTo>
                <a:lnTo>
                  <a:pt x="1362265" y="2436634"/>
                </a:lnTo>
                <a:lnTo>
                  <a:pt x="1422273" y="2474988"/>
                </a:lnTo>
                <a:lnTo>
                  <a:pt x="0" y="1566265"/>
                </a:lnTo>
                <a:lnTo>
                  <a:pt x="0" y="1630210"/>
                </a:lnTo>
                <a:lnTo>
                  <a:pt x="1370545" y="2505887"/>
                </a:lnTo>
                <a:lnTo>
                  <a:pt x="589102" y="3728974"/>
                </a:lnTo>
                <a:lnTo>
                  <a:pt x="0" y="3352571"/>
                </a:lnTo>
                <a:lnTo>
                  <a:pt x="0" y="3416516"/>
                </a:lnTo>
                <a:lnTo>
                  <a:pt x="605510" y="3803396"/>
                </a:lnTo>
                <a:lnTo>
                  <a:pt x="653046" y="3728974"/>
                </a:lnTo>
                <a:lnTo>
                  <a:pt x="1425219" y="2520391"/>
                </a:lnTo>
                <a:lnTo>
                  <a:pt x="1436992" y="2501950"/>
                </a:lnTo>
                <a:close/>
              </a:path>
            </a:pathLst>
          </a:custGeom>
          <a:solidFill>
            <a:srgbClr val="FFFFFF">
              <a:alpha val="59999"/>
            </a:srgbClr>
          </a:solidFill>
        </p:spPr>
        <p:txBody>
          <a:bodyPr wrap="square" lIns="0" tIns="0" rIns="0" bIns="0" rtlCol="0"/>
          <a:lstStyle/>
          <a:p>
            <a:endParaRPr/>
          </a:p>
        </p:txBody>
      </p:sp>
      <p:sp>
        <p:nvSpPr>
          <p:cNvPr id="49" name="object 49"/>
          <p:cNvSpPr/>
          <p:nvPr/>
        </p:nvSpPr>
        <p:spPr>
          <a:xfrm>
            <a:off x="321" y="3248760"/>
            <a:ext cx="657016" cy="830584"/>
          </a:xfrm>
          <a:custGeom>
            <a:avLst/>
            <a:gdLst/>
            <a:ahLst/>
            <a:cxnLst/>
            <a:rect l="l" t="t" r="r" b="b"/>
            <a:pathLst>
              <a:path w="1444625" h="1826259">
                <a:moveTo>
                  <a:pt x="9321" y="1760156"/>
                </a:moveTo>
                <a:lnTo>
                  <a:pt x="0" y="1755140"/>
                </a:lnTo>
                <a:lnTo>
                  <a:pt x="0" y="1777517"/>
                </a:lnTo>
                <a:lnTo>
                  <a:pt x="9321" y="1760156"/>
                </a:lnTo>
                <a:close/>
              </a:path>
              <a:path w="1444625" h="1826259">
                <a:moveTo>
                  <a:pt x="1444244" y="290626"/>
                </a:moveTo>
                <a:lnTo>
                  <a:pt x="1039609" y="72948"/>
                </a:lnTo>
                <a:lnTo>
                  <a:pt x="903973" y="0"/>
                </a:lnTo>
                <a:lnTo>
                  <a:pt x="644537" y="482244"/>
                </a:lnTo>
                <a:lnTo>
                  <a:pt x="0" y="135521"/>
                </a:lnTo>
                <a:lnTo>
                  <a:pt x="0" y="196723"/>
                </a:lnTo>
                <a:lnTo>
                  <a:pt x="666483" y="555231"/>
                </a:lnTo>
                <a:lnTo>
                  <a:pt x="705713" y="482244"/>
                </a:lnTo>
                <a:lnTo>
                  <a:pt x="925868" y="72948"/>
                </a:lnTo>
                <a:lnTo>
                  <a:pt x="1371269" y="312534"/>
                </a:lnTo>
                <a:lnTo>
                  <a:pt x="1056944" y="896899"/>
                </a:lnTo>
                <a:lnTo>
                  <a:pt x="1095768" y="917790"/>
                </a:lnTo>
                <a:lnTo>
                  <a:pt x="0" y="328345"/>
                </a:lnTo>
                <a:lnTo>
                  <a:pt x="0" y="389534"/>
                </a:lnTo>
                <a:lnTo>
                  <a:pt x="998321" y="926541"/>
                </a:lnTo>
                <a:lnTo>
                  <a:pt x="364782" y="1131925"/>
                </a:lnTo>
                <a:lnTo>
                  <a:pt x="398653" y="1150150"/>
                </a:lnTo>
                <a:lnTo>
                  <a:pt x="0" y="935710"/>
                </a:lnTo>
                <a:lnTo>
                  <a:pt x="0" y="996886"/>
                </a:lnTo>
                <a:lnTo>
                  <a:pt x="325666" y="1172070"/>
                </a:lnTo>
                <a:lnTo>
                  <a:pt x="0" y="1777517"/>
                </a:lnTo>
                <a:lnTo>
                  <a:pt x="0" y="1785721"/>
                </a:lnTo>
                <a:lnTo>
                  <a:pt x="44018" y="1809407"/>
                </a:lnTo>
                <a:lnTo>
                  <a:pt x="77749" y="1746707"/>
                </a:lnTo>
                <a:lnTo>
                  <a:pt x="380771" y="1183398"/>
                </a:lnTo>
                <a:lnTo>
                  <a:pt x="1013091" y="978382"/>
                </a:lnTo>
                <a:lnTo>
                  <a:pt x="729259" y="1506067"/>
                </a:lnTo>
                <a:lnTo>
                  <a:pt x="77749" y="1746707"/>
                </a:lnTo>
                <a:lnTo>
                  <a:pt x="44030" y="1809419"/>
                </a:lnTo>
                <a:lnTo>
                  <a:pt x="0" y="1785721"/>
                </a:lnTo>
                <a:lnTo>
                  <a:pt x="0" y="1816328"/>
                </a:lnTo>
                <a:lnTo>
                  <a:pt x="18211" y="1826133"/>
                </a:lnTo>
                <a:lnTo>
                  <a:pt x="63449" y="1809419"/>
                </a:lnTo>
                <a:lnTo>
                  <a:pt x="767054" y="1549539"/>
                </a:lnTo>
                <a:lnTo>
                  <a:pt x="1444244" y="290626"/>
                </a:lnTo>
                <a:close/>
              </a:path>
            </a:pathLst>
          </a:custGeom>
          <a:solidFill>
            <a:srgbClr val="004D70">
              <a:alpha val="59999"/>
            </a:srgbClr>
          </a:solidFill>
        </p:spPr>
        <p:txBody>
          <a:bodyPr wrap="square" lIns="0" tIns="0" rIns="0" bIns="0" rtlCol="0"/>
          <a:lstStyle/>
          <a:p>
            <a:endParaRPr/>
          </a:p>
        </p:txBody>
      </p:sp>
      <p:grpSp>
        <p:nvGrpSpPr>
          <p:cNvPr id="50" name="object 50"/>
          <p:cNvGrpSpPr/>
          <p:nvPr/>
        </p:nvGrpSpPr>
        <p:grpSpPr>
          <a:xfrm>
            <a:off x="8710100" y="728422"/>
            <a:ext cx="433775" cy="888055"/>
            <a:chOff x="19150762" y="1601628"/>
            <a:chExt cx="953769" cy="1952625"/>
          </a:xfrm>
        </p:grpSpPr>
        <p:sp>
          <p:nvSpPr>
            <p:cNvPr id="51" name="object 51"/>
            <p:cNvSpPr/>
            <p:nvPr/>
          </p:nvSpPr>
          <p:spPr>
            <a:xfrm>
              <a:off x="19150762" y="1601628"/>
              <a:ext cx="953769" cy="1952625"/>
            </a:xfrm>
            <a:custGeom>
              <a:avLst/>
              <a:gdLst/>
              <a:ahLst/>
              <a:cxnLst/>
              <a:rect l="l" t="t" r="r" b="b"/>
              <a:pathLst>
                <a:path w="953769" h="1952625">
                  <a:moveTo>
                    <a:pt x="462321" y="370690"/>
                  </a:moveTo>
                  <a:lnTo>
                    <a:pt x="506623" y="482446"/>
                  </a:lnTo>
                  <a:lnTo>
                    <a:pt x="0" y="1654661"/>
                  </a:lnTo>
                  <a:lnTo>
                    <a:pt x="118027" y="1952412"/>
                  </a:lnTo>
                  <a:lnTo>
                    <a:pt x="294427" y="1882477"/>
                  </a:lnTo>
                  <a:lnTo>
                    <a:pt x="148288" y="1882477"/>
                  </a:lnTo>
                  <a:lnTo>
                    <a:pt x="68063" y="1680158"/>
                  </a:lnTo>
                  <a:lnTo>
                    <a:pt x="39077" y="1680158"/>
                  </a:lnTo>
                  <a:lnTo>
                    <a:pt x="19235" y="1630076"/>
                  </a:lnTo>
                  <a:lnTo>
                    <a:pt x="79683" y="1606108"/>
                  </a:lnTo>
                  <a:lnTo>
                    <a:pt x="545278" y="528821"/>
                  </a:lnTo>
                  <a:lnTo>
                    <a:pt x="531334" y="528821"/>
                  </a:lnTo>
                  <a:lnTo>
                    <a:pt x="511471" y="478729"/>
                  </a:lnTo>
                  <a:lnTo>
                    <a:pt x="556098" y="461033"/>
                  </a:lnTo>
                  <a:lnTo>
                    <a:pt x="544904" y="432814"/>
                  </a:lnTo>
                  <a:lnTo>
                    <a:pt x="462321" y="370690"/>
                  </a:lnTo>
                  <a:close/>
                </a:path>
                <a:path w="953769" h="1952625">
                  <a:moveTo>
                    <a:pt x="953335" y="1563303"/>
                  </a:moveTo>
                  <a:lnTo>
                    <a:pt x="148288" y="1882477"/>
                  </a:lnTo>
                  <a:lnTo>
                    <a:pt x="294427" y="1882477"/>
                  </a:lnTo>
                  <a:lnTo>
                    <a:pt x="953335" y="1621246"/>
                  </a:lnTo>
                  <a:lnTo>
                    <a:pt x="953335" y="1563303"/>
                  </a:lnTo>
                  <a:close/>
                </a:path>
                <a:path w="953769" h="1952625">
                  <a:moveTo>
                    <a:pt x="64123" y="1670221"/>
                  </a:moveTo>
                  <a:lnTo>
                    <a:pt x="39077" y="1680158"/>
                  </a:lnTo>
                  <a:lnTo>
                    <a:pt x="68063" y="1680158"/>
                  </a:lnTo>
                  <a:lnTo>
                    <a:pt x="64123" y="1670221"/>
                  </a:lnTo>
                  <a:close/>
                </a:path>
                <a:path w="953769" h="1952625">
                  <a:moveTo>
                    <a:pt x="548161" y="522151"/>
                  </a:moveTo>
                  <a:lnTo>
                    <a:pt x="531334" y="528821"/>
                  </a:lnTo>
                  <a:lnTo>
                    <a:pt x="545278" y="528821"/>
                  </a:lnTo>
                  <a:lnTo>
                    <a:pt x="548161" y="522151"/>
                  </a:lnTo>
                  <a:close/>
                </a:path>
                <a:path w="953769" h="1952625">
                  <a:moveTo>
                    <a:pt x="953335" y="0"/>
                  </a:moveTo>
                  <a:lnTo>
                    <a:pt x="853659" y="39517"/>
                  </a:lnTo>
                  <a:lnTo>
                    <a:pt x="791536" y="122101"/>
                  </a:lnTo>
                  <a:lnTo>
                    <a:pt x="953335" y="57956"/>
                  </a:lnTo>
                  <a:lnTo>
                    <a:pt x="953335" y="0"/>
                  </a:lnTo>
                  <a:close/>
                </a:path>
                <a:path w="953769" h="1952625">
                  <a:moveTo>
                    <a:pt x="757599" y="77600"/>
                  </a:moveTo>
                  <a:lnTo>
                    <a:pt x="402019" y="218569"/>
                  </a:lnTo>
                  <a:lnTo>
                    <a:pt x="424248" y="274630"/>
                  </a:lnTo>
                  <a:lnTo>
                    <a:pt x="506832" y="336754"/>
                  </a:lnTo>
                  <a:lnTo>
                    <a:pt x="471964" y="248799"/>
                  </a:lnTo>
                  <a:lnTo>
                    <a:pt x="695486" y="160183"/>
                  </a:lnTo>
                  <a:lnTo>
                    <a:pt x="757599" y="77600"/>
                  </a:lnTo>
                  <a:close/>
                </a:path>
              </a:pathLst>
            </a:custGeom>
            <a:solidFill>
              <a:srgbClr val="FFFFFF">
                <a:alpha val="59999"/>
              </a:srgbClr>
            </a:solidFill>
          </p:spPr>
          <p:txBody>
            <a:bodyPr wrap="square" lIns="0" tIns="0" rIns="0" bIns="0" rtlCol="0"/>
            <a:lstStyle/>
            <a:p>
              <a:endParaRPr/>
            </a:p>
          </p:txBody>
        </p:sp>
        <p:sp>
          <p:nvSpPr>
            <p:cNvPr id="52" name="object 52"/>
            <p:cNvSpPr/>
            <p:nvPr/>
          </p:nvSpPr>
          <p:spPr>
            <a:xfrm>
              <a:off x="19575009" y="1641141"/>
              <a:ext cx="429895" cy="393700"/>
            </a:xfrm>
            <a:custGeom>
              <a:avLst/>
              <a:gdLst/>
              <a:ahLst/>
              <a:cxnLst/>
              <a:rect l="l" t="t" r="r" b="b"/>
              <a:pathLst>
                <a:path w="429894" h="393700">
                  <a:moveTo>
                    <a:pt x="429411" y="0"/>
                  </a:moveTo>
                  <a:lnTo>
                    <a:pt x="333361" y="38082"/>
                  </a:lnTo>
                  <a:lnTo>
                    <a:pt x="271237" y="120676"/>
                  </a:lnTo>
                  <a:lnTo>
                    <a:pt x="367287" y="82594"/>
                  </a:lnTo>
                  <a:lnTo>
                    <a:pt x="429411" y="0"/>
                  </a:lnTo>
                  <a:close/>
                </a:path>
                <a:path w="429894" h="393700">
                  <a:moveTo>
                    <a:pt x="0" y="235123"/>
                  </a:moveTo>
                  <a:lnTo>
                    <a:pt x="38072" y="331183"/>
                  </a:lnTo>
                  <a:lnTo>
                    <a:pt x="120666" y="393296"/>
                  </a:lnTo>
                  <a:lnTo>
                    <a:pt x="82583" y="297237"/>
                  </a:lnTo>
                  <a:lnTo>
                    <a:pt x="0" y="235123"/>
                  </a:lnTo>
                  <a:close/>
                </a:path>
              </a:pathLst>
            </a:custGeom>
            <a:solidFill>
              <a:srgbClr val="FFFFFF">
                <a:alpha val="83920"/>
              </a:srgbClr>
            </a:solidFill>
          </p:spPr>
          <p:txBody>
            <a:bodyPr wrap="square" lIns="0" tIns="0" rIns="0" bIns="0" rtlCol="0"/>
            <a:lstStyle/>
            <a:p>
              <a:endParaRPr/>
            </a:p>
          </p:txBody>
        </p:sp>
        <p:sp>
          <p:nvSpPr>
            <p:cNvPr id="53" name="object 53"/>
            <p:cNvSpPr/>
            <p:nvPr/>
          </p:nvSpPr>
          <p:spPr>
            <a:xfrm>
              <a:off x="19169990" y="1905183"/>
              <a:ext cx="934719" cy="1376680"/>
            </a:xfrm>
            <a:custGeom>
              <a:avLst/>
              <a:gdLst/>
              <a:ahLst/>
              <a:cxnLst/>
              <a:rect l="l" t="t" r="r" b="b"/>
              <a:pathLst>
                <a:path w="934719" h="1376679">
                  <a:moveTo>
                    <a:pt x="934097" y="956195"/>
                  </a:moveTo>
                  <a:lnTo>
                    <a:pt x="0" y="1326527"/>
                  </a:lnTo>
                  <a:lnTo>
                    <a:pt x="19850" y="1376603"/>
                  </a:lnTo>
                  <a:lnTo>
                    <a:pt x="934097" y="1014133"/>
                  </a:lnTo>
                  <a:lnTo>
                    <a:pt x="934097" y="956195"/>
                  </a:lnTo>
                  <a:close/>
                </a:path>
                <a:path w="934719" h="1376679">
                  <a:moveTo>
                    <a:pt x="934097" y="0"/>
                  </a:moveTo>
                  <a:lnTo>
                    <a:pt x="492239" y="175171"/>
                  </a:lnTo>
                  <a:lnTo>
                    <a:pt x="512102" y="225272"/>
                  </a:lnTo>
                  <a:lnTo>
                    <a:pt x="934097" y="57975"/>
                  </a:lnTo>
                  <a:lnTo>
                    <a:pt x="934097" y="0"/>
                  </a:lnTo>
                  <a:close/>
                </a:path>
              </a:pathLst>
            </a:custGeom>
            <a:solidFill>
              <a:srgbClr val="FFFFFF">
                <a:alpha val="59999"/>
              </a:srgbClr>
            </a:solidFill>
          </p:spPr>
          <p:txBody>
            <a:bodyPr wrap="square" lIns="0" tIns="0" rIns="0" bIns="0" rtlCol="0"/>
            <a:lstStyle/>
            <a:p>
              <a:endParaRPr/>
            </a:p>
          </p:txBody>
        </p:sp>
      </p:grpSp>
      <p:grpSp>
        <p:nvGrpSpPr>
          <p:cNvPr id="54" name="object 54"/>
          <p:cNvGrpSpPr/>
          <p:nvPr/>
        </p:nvGrpSpPr>
        <p:grpSpPr>
          <a:xfrm>
            <a:off x="8169113" y="1742897"/>
            <a:ext cx="974695" cy="2723369"/>
            <a:chOff x="17961257" y="3832222"/>
            <a:chExt cx="2143125" cy="5988050"/>
          </a:xfrm>
        </p:grpSpPr>
        <p:sp>
          <p:nvSpPr>
            <p:cNvPr id="55" name="object 55"/>
            <p:cNvSpPr/>
            <p:nvPr/>
          </p:nvSpPr>
          <p:spPr>
            <a:xfrm>
              <a:off x="17961255" y="6623335"/>
              <a:ext cx="2143125" cy="3196590"/>
            </a:xfrm>
            <a:custGeom>
              <a:avLst/>
              <a:gdLst/>
              <a:ahLst/>
              <a:cxnLst/>
              <a:rect l="l" t="t" r="r" b="b"/>
              <a:pathLst>
                <a:path w="2143125" h="3196590">
                  <a:moveTo>
                    <a:pt x="1387856" y="309994"/>
                  </a:moveTo>
                  <a:lnTo>
                    <a:pt x="1343177" y="328345"/>
                  </a:lnTo>
                  <a:lnTo>
                    <a:pt x="1343177" y="348932"/>
                  </a:lnTo>
                  <a:lnTo>
                    <a:pt x="1343177" y="328345"/>
                  </a:lnTo>
                  <a:lnTo>
                    <a:pt x="1213726" y="381495"/>
                  </a:lnTo>
                  <a:lnTo>
                    <a:pt x="1240929" y="428561"/>
                  </a:lnTo>
                  <a:lnTo>
                    <a:pt x="1356360" y="381152"/>
                  </a:lnTo>
                  <a:lnTo>
                    <a:pt x="1365211" y="402691"/>
                  </a:lnTo>
                  <a:lnTo>
                    <a:pt x="1382560" y="331609"/>
                  </a:lnTo>
                  <a:lnTo>
                    <a:pt x="1387856" y="309994"/>
                  </a:lnTo>
                  <a:close/>
                </a:path>
                <a:path w="2143125" h="3196590">
                  <a:moveTo>
                    <a:pt x="1474736" y="527519"/>
                  </a:moveTo>
                  <a:lnTo>
                    <a:pt x="1421714" y="398424"/>
                  </a:lnTo>
                  <a:lnTo>
                    <a:pt x="1399984" y="487375"/>
                  </a:lnTo>
                  <a:lnTo>
                    <a:pt x="1427645" y="554748"/>
                  </a:lnTo>
                  <a:lnTo>
                    <a:pt x="1474736" y="527519"/>
                  </a:lnTo>
                  <a:close/>
                </a:path>
                <a:path w="2143125" h="3196590">
                  <a:moveTo>
                    <a:pt x="1907743" y="1582115"/>
                  </a:moveTo>
                  <a:lnTo>
                    <a:pt x="1495386" y="577824"/>
                  </a:lnTo>
                  <a:lnTo>
                    <a:pt x="1448295" y="605040"/>
                  </a:lnTo>
                  <a:lnTo>
                    <a:pt x="1706626" y="1234173"/>
                  </a:lnTo>
                  <a:lnTo>
                    <a:pt x="1907743" y="1582115"/>
                  </a:lnTo>
                  <a:close/>
                </a:path>
                <a:path w="2143125" h="3196590">
                  <a:moveTo>
                    <a:pt x="2142833" y="3054591"/>
                  </a:moveTo>
                  <a:lnTo>
                    <a:pt x="1526311" y="1553083"/>
                  </a:lnTo>
                  <a:lnTo>
                    <a:pt x="1516075" y="1528152"/>
                  </a:lnTo>
                  <a:lnTo>
                    <a:pt x="1511884" y="1517942"/>
                  </a:lnTo>
                  <a:lnTo>
                    <a:pt x="1497444" y="1482788"/>
                  </a:lnTo>
                  <a:lnTo>
                    <a:pt x="477723" y="1901482"/>
                  </a:lnTo>
                  <a:lnTo>
                    <a:pt x="70307" y="909218"/>
                  </a:lnTo>
                  <a:lnTo>
                    <a:pt x="1190625" y="449211"/>
                  </a:lnTo>
                  <a:lnTo>
                    <a:pt x="1163421" y="402145"/>
                  </a:lnTo>
                  <a:lnTo>
                    <a:pt x="0" y="879856"/>
                  </a:lnTo>
                  <a:lnTo>
                    <a:pt x="448348" y="1971789"/>
                  </a:lnTo>
                  <a:lnTo>
                    <a:pt x="619556" y="1901482"/>
                  </a:lnTo>
                  <a:lnTo>
                    <a:pt x="1468081" y="1553083"/>
                  </a:lnTo>
                  <a:lnTo>
                    <a:pt x="2142833" y="3196463"/>
                  </a:lnTo>
                  <a:lnTo>
                    <a:pt x="2142833" y="3054591"/>
                  </a:lnTo>
                  <a:close/>
                </a:path>
                <a:path w="2143125" h="3196590">
                  <a:moveTo>
                    <a:pt x="2142833" y="2154682"/>
                  </a:moveTo>
                  <a:lnTo>
                    <a:pt x="2060384" y="1953856"/>
                  </a:lnTo>
                  <a:lnTo>
                    <a:pt x="1859254" y="1605915"/>
                  </a:lnTo>
                  <a:lnTo>
                    <a:pt x="2142833" y="2296553"/>
                  </a:lnTo>
                  <a:lnTo>
                    <a:pt x="2142833" y="2154682"/>
                  </a:lnTo>
                  <a:close/>
                </a:path>
                <a:path w="2143125" h="3196590">
                  <a:moveTo>
                    <a:pt x="2142833" y="622325"/>
                  </a:moveTo>
                  <a:lnTo>
                    <a:pt x="1711426" y="452945"/>
                  </a:lnTo>
                  <a:lnTo>
                    <a:pt x="1651787" y="487413"/>
                  </a:lnTo>
                  <a:lnTo>
                    <a:pt x="2142833" y="680224"/>
                  </a:lnTo>
                  <a:lnTo>
                    <a:pt x="2142833" y="622325"/>
                  </a:lnTo>
                  <a:close/>
                </a:path>
                <a:path w="2143125" h="3196590">
                  <a:moveTo>
                    <a:pt x="2142833" y="0"/>
                  </a:moveTo>
                  <a:lnTo>
                    <a:pt x="1449501" y="284683"/>
                  </a:lnTo>
                  <a:lnTo>
                    <a:pt x="1434922" y="344373"/>
                  </a:lnTo>
                  <a:lnTo>
                    <a:pt x="1422006" y="397192"/>
                  </a:lnTo>
                  <a:lnTo>
                    <a:pt x="1587677" y="462241"/>
                  </a:lnTo>
                  <a:lnTo>
                    <a:pt x="1647304" y="427774"/>
                  </a:lnTo>
                  <a:lnTo>
                    <a:pt x="1440561" y="346595"/>
                  </a:lnTo>
                  <a:lnTo>
                    <a:pt x="2142833" y="58229"/>
                  </a:lnTo>
                  <a:lnTo>
                    <a:pt x="2142833" y="0"/>
                  </a:lnTo>
                  <a:close/>
                </a:path>
              </a:pathLst>
            </a:custGeom>
            <a:solidFill>
              <a:srgbClr val="FFFFFF">
                <a:alpha val="59999"/>
              </a:srgbClr>
            </a:solidFill>
          </p:spPr>
          <p:txBody>
            <a:bodyPr wrap="square" lIns="0" tIns="0" rIns="0" bIns="0" rtlCol="0"/>
            <a:lstStyle/>
            <a:p>
              <a:endParaRPr/>
            </a:p>
          </p:txBody>
        </p:sp>
        <p:sp>
          <p:nvSpPr>
            <p:cNvPr id="56" name="object 56"/>
            <p:cNvSpPr/>
            <p:nvPr/>
          </p:nvSpPr>
          <p:spPr>
            <a:xfrm>
              <a:off x="18565297" y="3832222"/>
              <a:ext cx="1539240" cy="4756150"/>
            </a:xfrm>
            <a:custGeom>
              <a:avLst/>
              <a:gdLst/>
              <a:ahLst/>
              <a:cxnLst/>
              <a:rect l="l" t="t" r="r" b="b"/>
              <a:pathLst>
                <a:path w="1539240" h="4756150">
                  <a:moveTo>
                    <a:pt x="1407882" y="0"/>
                  </a:moveTo>
                  <a:lnTo>
                    <a:pt x="322836" y="627195"/>
                  </a:lnTo>
                  <a:lnTo>
                    <a:pt x="0" y="2225225"/>
                  </a:lnTo>
                  <a:lnTo>
                    <a:pt x="0" y="2225515"/>
                  </a:lnTo>
                  <a:lnTo>
                    <a:pt x="559384" y="3193253"/>
                  </a:lnTo>
                  <a:lnTo>
                    <a:pt x="609686" y="3172594"/>
                  </a:lnTo>
                  <a:lnTo>
                    <a:pt x="56813" y="2216141"/>
                  </a:lnTo>
                  <a:lnTo>
                    <a:pt x="359149" y="719559"/>
                  </a:lnTo>
                  <a:lnTo>
                    <a:pt x="323538" y="657927"/>
                  </a:lnTo>
                  <a:lnTo>
                    <a:pt x="370175" y="630954"/>
                  </a:lnTo>
                  <a:lnTo>
                    <a:pt x="424019" y="630954"/>
                  </a:lnTo>
                  <a:lnTo>
                    <a:pt x="1388197" y="73599"/>
                  </a:lnTo>
                  <a:lnTo>
                    <a:pt x="1450427" y="73599"/>
                  </a:lnTo>
                  <a:lnTo>
                    <a:pt x="1407882" y="0"/>
                  </a:lnTo>
                  <a:close/>
                </a:path>
                <a:path w="1539240" h="4756150">
                  <a:moveTo>
                    <a:pt x="424019" y="630954"/>
                  </a:moveTo>
                  <a:lnTo>
                    <a:pt x="370175" y="630954"/>
                  </a:lnTo>
                  <a:lnTo>
                    <a:pt x="383662" y="654283"/>
                  </a:lnTo>
                  <a:lnTo>
                    <a:pt x="424019" y="630954"/>
                  </a:lnTo>
                  <a:close/>
                </a:path>
                <a:path w="1539240" h="4756150">
                  <a:moveTo>
                    <a:pt x="1450427" y="73599"/>
                  </a:moveTo>
                  <a:lnTo>
                    <a:pt x="1388197" y="73599"/>
                  </a:lnTo>
                  <a:lnTo>
                    <a:pt x="1538800" y="334134"/>
                  </a:lnTo>
                  <a:lnTo>
                    <a:pt x="1538800" y="226480"/>
                  </a:lnTo>
                  <a:lnTo>
                    <a:pt x="1450427" y="73599"/>
                  </a:lnTo>
                  <a:close/>
                </a:path>
                <a:path w="1539240" h="4756150">
                  <a:moveTo>
                    <a:pt x="636890" y="3219661"/>
                  </a:moveTo>
                  <a:lnTo>
                    <a:pt x="586598" y="3240320"/>
                  </a:lnTo>
                  <a:lnTo>
                    <a:pt x="1255227" y="4397017"/>
                  </a:lnTo>
                  <a:lnTo>
                    <a:pt x="1102582" y="4025280"/>
                  </a:lnTo>
                  <a:lnTo>
                    <a:pt x="775215" y="3458952"/>
                  </a:lnTo>
                  <a:lnTo>
                    <a:pt x="735609" y="3458952"/>
                  </a:lnTo>
                  <a:lnTo>
                    <a:pt x="707589" y="3413110"/>
                  </a:lnTo>
                  <a:lnTo>
                    <a:pt x="719809" y="3363091"/>
                  </a:lnTo>
                  <a:lnTo>
                    <a:pt x="636890" y="3219661"/>
                  </a:lnTo>
                  <a:close/>
                </a:path>
                <a:path w="1539240" h="4756150">
                  <a:moveTo>
                    <a:pt x="765294" y="3441790"/>
                  </a:moveTo>
                  <a:lnTo>
                    <a:pt x="735609" y="3458952"/>
                  </a:lnTo>
                  <a:lnTo>
                    <a:pt x="775215" y="3458952"/>
                  </a:lnTo>
                  <a:lnTo>
                    <a:pt x="765294" y="3441790"/>
                  </a:lnTo>
                  <a:close/>
                </a:path>
                <a:path w="1539240" h="4756150">
                  <a:moveTo>
                    <a:pt x="1303707" y="4373228"/>
                  </a:moveTo>
                  <a:lnTo>
                    <a:pt x="1456352" y="4744965"/>
                  </a:lnTo>
                  <a:lnTo>
                    <a:pt x="1462781" y="4756085"/>
                  </a:lnTo>
                  <a:lnTo>
                    <a:pt x="1538800" y="4712144"/>
                  </a:lnTo>
                  <a:lnTo>
                    <a:pt x="1538800" y="4682496"/>
                  </a:lnTo>
                  <a:lnTo>
                    <a:pt x="1482487" y="4682496"/>
                  </a:lnTo>
                  <a:lnTo>
                    <a:pt x="1303707" y="4373228"/>
                  </a:lnTo>
                  <a:close/>
                </a:path>
                <a:path w="1539240" h="4756150">
                  <a:moveTo>
                    <a:pt x="1538800" y="4649943"/>
                  </a:moveTo>
                  <a:lnTo>
                    <a:pt x="1482487" y="4682496"/>
                  </a:lnTo>
                  <a:lnTo>
                    <a:pt x="1538800" y="4682496"/>
                  </a:lnTo>
                  <a:lnTo>
                    <a:pt x="1538800" y="4649943"/>
                  </a:lnTo>
                  <a:close/>
                </a:path>
              </a:pathLst>
            </a:custGeom>
            <a:solidFill>
              <a:srgbClr val="004D70">
                <a:alpha val="59999"/>
              </a:srgbClr>
            </a:solidFill>
          </p:spPr>
          <p:txBody>
            <a:bodyPr wrap="square" lIns="0" tIns="0" rIns="0" bIns="0" rtlCol="0"/>
            <a:lstStyle/>
            <a:p>
              <a:endParaRPr/>
            </a:p>
          </p:txBody>
        </p:sp>
        <p:sp>
          <p:nvSpPr>
            <p:cNvPr id="57" name="object 57"/>
            <p:cNvSpPr/>
            <p:nvPr/>
          </p:nvSpPr>
          <p:spPr>
            <a:xfrm>
              <a:off x="19124689" y="7004830"/>
              <a:ext cx="897255" cy="1572895"/>
            </a:xfrm>
            <a:custGeom>
              <a:avLst/>
              <a:gdLst/>
              <a:ahLst/>
              <a:cxnLst/>
              <a:rect l="l" t="t" r="r" b="b"/>
              <a:pathLst>
                <a:path w="897255" h="1572895">
                  <a:moveTo>
                    <a:pt x="77495" y="47066"/>
                  </a:moveTo>
                  <a:lnTo>
                    <a:pt x="50292" y="0"/>
                  </a:lnTo>
                  <a:lnTo>
                    <a:pt x="0" y="20650"/>
                  </a:lnTo>
                  <a:lnTo>
                    <a:pt x="27203" y="67716"/>
                  </a:lnTo>
                  <a:lnTo>
                    <a:pt x="77495" y="47066"/>
                  </a:lnTo>
                  <a:close/>
                </a:path>
                <a:path w="897255" h="1572895">
                  <a:moveTo>
                    <a:pt x="896950" y="1572348"/>
                  </a:moveTo>
                  <a:lnTo>
                    <a:pt x="744308" y="1200619"/>
                  </a:lnTo>
                  <a:lnTo>
                    <a:pt x="543179" y="852678"/>
                  </a:lnTo>
                  <a:lnTo>
                    <a:pt x="695833" y="1224419"/>
                  </a:lnTo>
                  <a:lnTo>
                    <a:pt x="896950" y="1572348"/>
                  </a:lnTo>
                  <a:close/>
                </a:path>
              </a:pathLst>
            </a:custGeom>
            <a:solidFill>
              <a:srgbClr val="48809A">
                <a:alpha val="83920"/>
              </a:srgbClr>
            </a:solidFill>
          </p:spPr>
          <p:txBody>
            <a:bodyPr wrap="square" lIns="0" tIns="0" rIns="0" bIns="0" rtlCol="0"/>
            <a:lstStyle/>
            <a:p>
              <a:endParaRPr/>
            </a:p>
          </p:txBody>
        </p:sp>
        <p:sp>
          <p:nvSpPr>
            <p:cNvPr id="58" name="object 58"/>
            <p:cNvSpPr/>
            <p:nvPr/>
          </p:nvSpPr>
          <p:spPr>
            <a:xfrm>
              <a:off x="19272921" y="5775751"/>
              <a:ext cx="831215" cy="1515745"/>
            </a:xfrm>
            <a:custGeom>
              <a:avLst/>
              <a:gdLst/>
              <a:ahLst/>
              <a:cxnLst/>
              <a:rect l="l" t="t" r="r" b="b"/>
              <a:pathLst>
                <a:path w="831215" h="1515745">
                  <a:moveTo>
                    <a:pt x="53548" y="1250276"/>
                  </a:moveTo>
                  <a:lnTo>
                    <a:pt x="0" y="1469410"/>
                  </a:lnTo>
                  <a:lnTo>
                    <a:pt x="0" y="1469645"/>
                  </a:lnTo>
                  <a:lnTo>
                    <a:pt x="27988" y="1515429"/>
                  </a:lnTo>
                  <a:lnTo>
                    <a:pt x="136635" y="1452625"/>
                  </a:lnTo>
                  <a:lnTo>
                    <a:pt x="128176" y="1432019"/>
                  </a:lnTo>
                  <a:lnTo>
                    <a:pt x="64606" y="1432019"/>
                  </a:lnTo>
                  <a:lnTo>
                    <a:pt x="88322" y="1334954"/>
                  </a:lnTo>
                  <a:lnTo>
                    <a:pt x="53548" y="1250276"/>
                  </a:lnTo>
                  <a:close/>
                </a:path>
                <a:path w="831215" h="1515745">
                  <a:moveTo>
                    <a:pt x="115986" y="1402323"/>
                  </a:moveTo>
                  <a:lnTo>
                    <a:pt x="64606" y="1432019"/>
                  </a:lnTo>
                  <a:lnTo>
                    <a:pt x="128176" y="1432019"/>
                  </a:lnTo>
                  <a:lnTo>
                    <a:pt x="115986" y="1402323"/>
                  </a:lnTo>
                  <a:close/>
                </a:path>
                <a:path w="831215" h="1515745">
                  <a:moveTo>
                    <a:pt x="276013" y="1309823"/>
                  </a:moveTo>
                  <a:lnTo>
                    <a:pt x="163074" y="1375109"/>
                  </a:lnTo>
                  <a:lnTo>
                    <a:pt x="183722" y="1425401"/>
                  </a:lnTo>
                  <a:lnTo>
                    <a:pt x="340126" y="1334996"/>
                  </a:lnTo>
                  <a:lnTo>
                    <a:pt x="276013" y="1309823"/>
                  </a:lnTo>
                  <a:close/>
                </a:path>
                <a:path w="831215" h="1515745">
                  <a:moveTo>
                    <a:pt x="831178" y="988908"/>
                  </a:moveTo>
                  <a:lnTo>
                    <a:pt x="335645" y="1275343"/>
                  </a:lnTo>
                  <a:lnTo>
                    <a:pt x="399768" y="1300525"/>
                  </a:lnTo>
                  <a:lnTo>
                    <a:pt x="831178" y="1051150"/>
                  </a:lnTo>
                  <a:lnTo>
                    <a:pt x="831178" y="988908"/>
                  </a:lnTo>
                  <a:close/>
                </a:path>
                <a:path w="831215" h="1515745">
                  <a:moveTo>
                    <a:pt x="109400" y="1244401"/>
                  </a:moveTo>
                  <a:lnTo>
                    <a:pt x="110060" y="1245993"/>
                  </a:lnTo>
                  <a:lnTo>
                    <a:pt x="110353" y="1244778"/>
                  </a:lnTo>
                  <a:lnTo>
                    <a:pt x="109400" y="1244401"/>
                  </a:lnTo>
                  <a:close/>
                </a:path>
                <a:path w="831215" h="1515745">
                  <a:moveTo>
                    <a:pt x="359026" y="0"/>
                  </a:moveTo>
                  <a:lnTo>
                    <a:pt x="76197" y="1157566"/>
                  </a:lnTo>
                  <a:lnTo>
                    <a:pt x="137839" y="1132258"/>
                  </a:lnTo>
                  <a:lnTo>
                    <a:pt x="406508" y="32669"/>
                  </a:lnTo>
                  <a:lnTo>
                    <a:pt x="377905" y="32669"/>
                  </a:lnTo>
                  <a:lnTo>
                    <a:pt x="359026" y="0"/>
                  </a:lnTo>
                  <a:close/>
                </a:path>
                <a:path w="831215" h="1515745">
                  <a:moveTo>
                    <a:pt x="411213" y="13413"/>
                  </a:moveTo>
                  <a:lnTo>
                    <a:pt x="377905" y="32669"/>
                  </a:lnTo>
                  <a:lnTo>
                    <a:pt x="406508" y="32669"/>
                  </a:lnTo>
                  <a:lnTo>
                    <a:pt x="411213" y="13413"/>
                  </a:lnTo>
                  <a:close/>
                </a:path>
              </a:pathLst>
            </a:custGeom>
            <a:solidFill>
              <a:srgbClr val="004D70">
                <a:alpha val="59999"/>
              </a:srgbClr>
            </a:solidFill>
          </p:spPr>
          <p:txBody>
            <a:bodyPr wrap="square" lIns="0" tIns="0" rIns="0" bIns="0" rtlCol="0"/>
            <a:lstStyle/>
            <a:p>
              <a:endParaRPr/>
            </a:p>
          </p:txBody>
        </p:sp>
        <p:sp>
          <p:nvSpPr>
            <p:cNvPr id="59" name="object 59"/>
            <p:cNvSpPr/>
            <p:nvPr/>
          </p:nvSpPr>
          <p:spPr>
            <a:xfrm>
              <a:off x="19326454" y="6908018"/>
              <a:ext cx="346710" cy="320675"/>
            </a:xfrm>
            <a:custGeom>
              <a:avLst/>
              <a:gdLst/>
              <a:ahLst/>
              <a:cxnLst/>
              <a:rect l="l" t="t" r="r" b="b"/>
              <a:pathLst>
                <a:path w="346709" h="320675">
                  <a:moveTo>
                    <a:pt x="84315" y="0"/>
                  </a:moveTo>
                  <a:lnTo>
                    <a:pt x="22656" y="25311"/>
                  </a:lnTo>
                  <a:lnTo>
                    <a:pt x="17386" y="46913"/>
                  </a:lnTo>
                  <a:lnTo>
                    <a:pt x="0" y="118008"/>
                  </a:lnTo>
                  <a:lnTo>
                    <a:pt x="34772" y="202692"/>
                  </a:lnTo>
                  <a:lnTo>
                    <a:pt x="56515" y="113741"/>
                  </a:lnTo>
                  <a:lnTo>
                    <a:pt x="55867" y="112141"/>
                  </a:lnTo>
                  <a:lnTo>
                    <a:pt x="56807" y="112509"/>
                  </a:lnTo>
                  <a:lnTo>
                    <a:pt x="56896" y="112141"/>
                  </a:lnTo>
                  <a:lnTo>
                    <a:pt x="69723" y="59690"/>
                  </a:lnTo>
                  <a:lnTo>
                    <a:pt x="73850" y="42811"/>
                  </a:lnTo>
                  <a:lnTo>
                    <a:pt x="84315" y="0"/>
                  </a:lnTo>
                  <a:close/>
                </a:path>
                <a:path w="346709" h="320675">
                  <a:moveTo>
                    <a:pt x="130175" y="293141"/>
                  </a:moveTo>
                  <a:lnTo>
                    <a:pt x="109524" y="242836"/>
                  </a:lnTo>
                  <a:lnTo>
                    <a:pt x="62445" y="270065"/>
                  </a:lnTo>
                  <a:lnTo>
                    <a:pt x="83096" y="320357"/>
                  </a:lnTo>
                  <a:lnTo>
                    <a:pt x="130175" y="293141"/>
                  </a:lnTo>
                  <a:close/>
                </a:path>
                <a:path w="346709" h="320675">
                  <a:moveTo>
                    <a:pt x="346227" y="168262"/>
                  </a:moveTo>
                  <a:lnTo>
                    <a:pt x="282117" y="143090"/>
                  </a:lnTo>
                  <a:lnTo>
                    <a:pt x="222465" y="177558"/>
                  </a:lnTo>
                  <a:lnTo>
                    <a:pt x="286588" y="202730"/>
                  </a:lnTo>
                  <a:lnTo>
                    <a:pt x="346227" y="168262"/>
                  </a:lnTo>
                  <a:close/>
                </a:path>
              </a:pathLst>
            </a:custGeom>
            <a:solidFill>
              <a:srgbClr val="48809A">
                <a:alpha val="83920"/>
              </a:srgbClr>
            </a:solidFill>
          </p:spPr>
          <p:txBody>
            <a:bodyPr wrap="square" lIns="0" tIns="0" rIns="0" bIns="0" rtlCol="0"/>
            <a:lstStyle/>
            <a:p>
              <a:endParaRPr/>
            </a:p>
          </p:txBody>
        </p:sp>
        <p:sp>
          <p:nvSpPr>
            <p:cNvPr id="60" name="object 60"/>
            <p:cNvSpPr/>
            <p:nvPr/>
          </p:nvSpPr>
          <p:spPr>
            <a:xfrm>
              <a:off x="18888848" y="4463172"/>
              <a:ext cx="1215390" cy="1345565"/>
            </a:xfrm>
            <a:custGeom>
              <a:avLst/>
              <a:gdLst/>
              <a:ahLst/>
              <a:cxnLst/>
              <a:rect l="l" t="t" r="r" b="b"/>
              <a:pathLst>
                <a:path w="1215390" h="1345564">
                  <a:moveTo>
                    <a:pt x="46622" y="0"/>
                  </a:moveTo>
                  <a:lnTo>
                    <a:pt x="0" y="26974"/>
                  </a:lnTo>
                  <a:lnTo>
                    <a:pt x="761982" y="1345246"/>
                  </a:lnTo>
                  <a:lnTo>
                    <a:pt x="889326" y="1271636"/>
                  </a:lnTo>
                  <a:lnTo>
                    <a:pt x="781688" y="1271636"/>
                  </a:lnTo>
                  <a:lnTo>
                    <a:pt x="46622" y="0"/>
                  </a:lnTo>
                  <a:close/>
                </a:path>
                <a:path w="1215390" h="1345564">
                  <a:moveTo>
                    <a:pt x="1215251" y="1021016"/>
                  </a:moveTo>
                  <a:lnTo>
                    <a:pt x="781688" y="1271636"/>
                  </a:lnTo>
                  <a:lnTo>
                    <a:pt x="889326" y="1271636"/>
                  </a:lnTo>
                  <a:lnTo>
                    <a:pt x="1215251" y="1083238"/>
                  </a:lnTo>
                  <a:lnTo>
                    <a:pt x="1215251" y="1021016"/>
                  </a:lnTo>
                  <a:close/>
                </a:path>
              </a:pathLst>
            </a:custGeom>
            <a:solidFill>
              <a:srgbClr val="004D70">
                <a:alpha val="59999"/>
              </a:srgbClr>
            </a:solidFill>
          </p:spPr>
          <p:txBody>
            <a:bodyPr wrap="square" lIns="0" tIns="0" rIns="0" bIns="0" rtlCol="0"/>
            <a:lstStyle/>
            <a:p>
              <a:endParaRPr/>
            </a:p>
          </p:txBody>
        </p:sp>
      </p:grpSp>
      <p:grpSp>
        <p:nvGrpSpPr>
          <p:cNvPr id="61" name="object 61"/>
          <p:cNvGrpSpPr/>
          <p:nvPr/>
        </p:nvGrpSpPr>
        <p:grpSpPr>
          <a:xfrm>
            <a:off x="321" y="296376"/>
            <a:ext cx="521859" cy="870438"/>
            <a:chOff x="0" y="651660"/>
            <a:chExt cx="1147445" cy="1913889"/>
          </a:xfrm>
        </p:grpSpPr>
        <p:sp>
          <p:nvSpPr>
            <p:cNvPr id="62" name="object 62"/>
            <p:cNvSpPr/>
            <p:nvPr/>
          </p:nvSpPr>
          <p:spPr>
            <a:xfrm>
              <a:off x="0" y="651660"/>
              <a:ext cx="1147445" cy="1913889"/>
            </a:xfrm>
            <a:custGeom>
              <a:avLst/>
              <a:gdLst/>
              <a:ahLst/>
              <a:cxnLst/>
              <a:rect l="l" t="t" r="r" b="b"/>
              <a:pathLst>
                <a:path w="1147445" h="1913889">
                  <a:moveTo>
                    <a:pt x="0" y="0"/>
                  </a:moveTo>
                  <a:lnTo>
                    <a:pt x="0" y="65319"/>
                  </a:lnTo>
                  <a:lnTo>
                    <a:pt x="198290" y="201181"/>
                  </a:lnTo>
                  <a:lnTo>
                    <a:pt x="255984" y="175391"/>
                  </a:lnTo>
                  <a:lnTo>
                    <a:pt x="0" y="0"/>
                  </a:lnTo>
                  <a:close/>
                </a:path>
                <a:path w="1147445" h="1913889">
                  <a:moveTo>
                    <a:pt x="0" y="1729034"/>
                  </a:moveTo>
                  <a:lnTo>
                    <a:pt x="0" y="1794361"/>
                  </a:lnTo>
                  <a:lnTo>
                    <a:pt x="173935" y="1913537"/>
                  </a:lnTo>
                  <a:lnTo>
                    <a:pt x="225264" y="1838628"/>
                  </a:lnTo>
                  <a:lnTo>
                    <a:pt x="159956" y="1838628"/>
                  </a:lnTo>
                  <a:lnTo>
                    <a:pt x="0" y="1729034"/>
                  </a:lnTo>
                  <a:close/>
                </a:path>
                <a:path w="1147445" h="1913889">
                  <a:moveTo>
                    <a:pt x="225483" y="1743008"/>
                  </a:moveTo>
                  <a:lnTo>
                    <a:pt x="159956" y="1838628"/>
                  </a:lnTo>
                  <a:lnTo>
                    <a:pt x="225264" y="1838628"/>
                  </a:lnTo>
                  <a:lnTo>
                    <a:pt x="274047" y="1767437"/>
                  </a:lnTo>
                  <a:lnTo>
                    <a:pt x="284977" y="1765395"/>
                  </a:lnTo>
                  <a:lnTo>
                    <a:pt x="258162" y="1765395"/>
                  </a:lnTo>
                  <a:lnTo>
                    <a:pt x="225483" y="1743008"/>
                  </a:lnTo>
                  <a:close/>
                </a:path>
                <a:path w="1147445" h="1913889">
                  <a:moveTo>
                    <a:pt x="944634" y="1587358"/>
                  </a:moveTo>
                  <a:lnTo>
                    <a:pt x="275963" y="1712276"/>
                  </a:lnTo>
                  <a:lnTo>
                    <a:pt x="288612" y="1720946"/>
                  </a:lnTo>
                  <a:lnTo>
                    <a:pt x="258162" y="1765395"/>
                  </a:lnTo>
                  <a:lnTo>
                    <a:pt x="284977" y="1765395"/>
                  </a:lnTo>
                  <a:lnTo>
                    <a:pt x="1029427" y="1626331"/>
                  </a:lnTo>
                  <a:lnTo>
                    <a:pt x="1030947" y="1624111"/>
                  </a:lnTo>
                  <a:lnTo>
                    <a:pt x="998276" y="1624111"/>
                  </a:lnTo>
                  <a:lnTo>
                    <a:pt x="944634" y="1587358"/>
                  </a:lnTo>
                  <a:close/>
                </a:path>
                <a:path w="1147445" h="1913889">
                  <a:moveTo>
                    <a:pt x="135705" y="662538"/>
                  </a:moveTo>
                  <a:lnTo>
                    <a:pt x="41562" y="704610"/>
                  </a:lnTo>
                  <a:lnTo>
                    <a:pt x="14463" y="744180"/>
                  </a:lnTo>
                  <a:lnTo>
                    <a:pt x="1072033" y="1468818"/>
                  </a:lnTo>
                  <a:lnTo>
                    <a:pt x="1006506" y="1564448"/>
                  </a:lnTo>
                  <a:lnTo>
                    <a:pt x="1028725" y="1579673"/>
                  </a:lnTo>
                  <a:lnTo>
                    <a:pt x="998276" y="1624111"/>
                  </a:lnTo>
                  <a:lnTo>
                    <a:pt x="1030947" y="1624111"/>
                  </a:lnTo>
                  <a:lnTo>
                    <a:pt x="1146917" y="1454823"/>
                  </a:lnTo>
                  <a:lnTo>
                    <a:pt x="89340" y="730201"/>
                  </a:lnTo>
                  <a:lnTo>
                    <a:pt x="135705" y="662538"/>
                  </a:lnTo>
                  <a:close/>
                </a:path>
                <a:path w="1147445" h="1913889">
                  <a:moveTo>
                    <a:pt x="308108" y="211107"/>
                  </a:moveTo>
                  <a:lnTo>
                    <a:pt x="250414" y="236897"/>
                  </a:lnTo>
                  <a:lnTo>
                    <a:pt x="326370" y="288937"/>
                  </a:lnTo>
                  <a:lnTo>
                    <a:pt x="99832" y="619576"/>
                  </a:lnTo>
                  <a:lnTo>
                    <a:pt x="193965" y="577504"/>
                  </a:lnTo>
                  <a:lnTo>
                    <a:pt x="401268" y="274938"/>
                  </a:lnTo>
                  <a:lnTo>
                    <a:pt x="308108" y="211107"/>
                  </a:lnTo>
                  <a:close/>
                </a:path>
              </a:pathLst>
            </a:custGeom>
            <a:solidFill>
              <a:srgbClr val="004D70">
                <a:alpha val="59999"/>
              </a:srgbClr>
            </a:solidFill>
          </p:spPr>
          <p:txBody>
            <a:bodyPr wrap="square" lIns="0" tIns="0" rIns="0" bIns="0" rtlCol="0"/>
            <a:lstStyle/>
            <a:p>
              <a:endParaRPr/>
            </a:p>
          </p:txBody>
        </p:sp>
        <p:sp>
          <p:nvSpPr>
            <p:cNvPr id="63" name="object 63"/>
            <p:cNvSpPr/>
            <p:nvPr/>
          </p:nvSpPr>
          <p:spPr>
            <a:xfrm>
              <a:off x="41554" y="827055"/>
              <a:ext cx="266700" cy="529590"/>
            </a:xfrm>
            <a:custGeom>
              <a:avLst/>
              <a:gdLst/>
              <a:ahLst/>
              <a:cxnLst/>
              <a:rect l="l" t="t" r="r" b="b"/>
              <a:pathLst>
                <a:path w="266700" h="529590">
                  <a:moveTo>
                    <a:pt x="152400" y="402120"/>
                  </a:moveTo>
                  <a:lnTo>
                    <a:pt x="58267" y="444182"/>
                  </a:lnTo>
                  <a:lnTo>
                    <a:pt x="0" y="529221"/>
                  </a:lnTo>
                  <a:lnTo>
                    <a:pt x="94145" y="487146"/>
                  </a:lnTo>
                  <a:lnTo>
                    <a:pt x="152400" y="402120"/>
                  </a:lnTo>
                  <a:close/>
                </a:path>
                <a:path w="266700" h="529590">
                  <a:moveTo>
                    <a:pt x="266560" y="35725"/>
                  </a:moveTo>
                  <a:lnTo>
                    <a:pt x="214426" y="0"/>
                  </a:lnTo>
                  <a:lnTo>
                    <a:pt x="156730" y="25793"/>
                  </a:lnTo>
                  <a:lnTo>
                    <a:pt x="208851" y="61506"/>
                  </a:lnTo>
                  <a:lnTo>
                    <a:pt x="266560" y="35725"/>
                  </a:lnTo>
                  <a:close/>
                </a:path>
              </a:pathLst>
            </a:custGeom>
            <a:solidFill>
              <a:srgbClr val="48809A">
                <a:alpha val="83920"/>
              </a:srgbClr>
            </a:solidFill>
          </p:spPr>
          <p:txBody>
            <a:bodyPr wrap="square" lIns="0" tIns="0" rIns="0" bIns="0" rtlCol="0"/>
            <a:lstStyle/>
            <a:p>
              <a:endParaRPr/>
            </a:p>
          </p:txBody>
        </p:sp>
        <p:sp>
          <p:nvSpPr>
            <p:cNvPr id="64" name="object 64"/>
            <p:cNvSpPr/>
            <p:nvPr/>
          </p:nvSpPr>
          <p:spPr>
            <a:xfrm>
              <a:off x="0" y="1526495"/>
              <a:ext cx="1029335" cy="890905"/>
            </a:xfrm>
            <a:custGeom>
              <a:avLst/>
              <a:gdLst/>
              <a:ahLst/>
              <a:cxnLst/>
              <a:rect l="l" t="t" r="r" b="b"/>
              <a:pathLst>
                <a:path w="1029335" h="890905">
                  <a:moveTo>
                    <a:pt x="288607" y="846112"/>
                  </a:moveTo>
                  <a:lnTo>
                    <a:pt x="0" y="648360"/>
                  </a:lnTo>
                  <a:lnTo>
                    <a:pt x="0" y="713676"/>
                  </a:lnTo>
                  <a:lnTo>
                    <a:pt x="258152" y="890574"/>
                  </a:lnTo>
                  <a:lnTo>
                    <a:pt x="288607" y="846112"/>
                  </a:lnTo>
                  <a:close/>
                </a:path>
                <a:path w="1029335" h="890905">
                  <a:moveTo>
                    <a:pt x="1028738" y="704837"/>
                  </a:moveTo>
                  <a:lnTo>
                    <a:pt x="0" y="0"/>
                  </a:lnTo>
                  <a:lnTo>
                    <a:pt x="0" y="65290"/>
                  </a:lnTo>
                  <a:lnTo>
                    <a:pt x="998258" y="749287"/>
                  </a:lnTo>
                  <a:lnTo>
                    <a:pt x="1028738" y="704837"/>
                  </a:lnTo>
                  <a:close/>
                </a:path>
              </a:pathLst>
            </a:custGeom>
            <a:solidFill>
              <a:srgbClr val="004D70">
                <a:alpha val="59999"/>
              </a:srgbClr>
            </a:solidFill>
          </p:spPr>
          <p:txBody>
            <a:bodyPr wrap="square" lIns="0" tIns="0" rIns="0" bIns="0" rtlCol="0"/>
            <a:lstStyle/>
            <a:p>
              <a:endParaRPr/>
            </a:p>
          </p:txBody>
        </p:sp>
      </p:grpSp>
      <p:sp>
        <p:nvSpPr>
          <p:cNvPr id="65" name="TextBox 64">
            <a:extLst>
              <a:ext uri="{FF2B5EF4-FFF2-40B4-BE49-F238E27FC236}">
                <a16:creationId xmlns:a16="http://schemas.microsoft.com/office/drawing/2014/main" id="{BC0B68A9-3F20-09A5-6067-0FE6653DE6C7}"/>
              </a:ext>
            </a:extLst>
          </p:cNvPr>
          <p:cNvSpPr txBox="1"/>
          <p:nvPr/>
        </p:nvSpPr>
        <p:spPr>
          <a:xfrm>
            <a:off x="180965" y="1171425"/>
            <a:ext cx="806254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a:solidFill>
                  <a:srgbClr val="FFFFFF"/>
                </a:solidFill>
                <a:latin typeface="Prophet"/>
                <a:cs typeface="Segoe UI"/>
              </a:rPr>
              <a:t>Att kliva in i Doughnut </a:t>
            </a:r>
            <a:endParaRPr lang="en-US">
              <a:solidFill>
                <a:srgbClr val="000000"/>
              </a:solidFill>
              <a:latin typeface="Calibri"/>
              <a:ea typeface="Calibri"/>
              <a:cs typeface="Calibri"/>
            </a:endParaRPr>
          </a:p>
          <a:p>
            <a:pPr algn="ctr"/>
            <a:r>
              <a:rPr lang="en-US" sz="3300" b="1">
                <a:solidFill>
                  <a:srgbClr val="FFFFFF"/>
                </a:solidFill>
                <a:latin typeface="Prophet"/>
                <a:cs typeface="Segoe UI"/>
              </a:rPr>
              <a:t>Verkstad</a:t>
            </a:r>
            <a:endParaRPr lang="en-US">
              <a:ea typeface="Calibri"/>
              <a:cs typeface="Calibri"/>
            </a:endParaRPr>
          </a:p>
        </p:txBody>
      </p:sp>
      <p:sp>
        <p:nvSpPr>
          <p:cNvPr id="66" name="TextBox 65">
            <a:extLst>
              <a:ext uri="{FF2B5EF4-FFF2-40B4-BE49-F238E27FC236}">
                <a16:creationId xmlns:a16="http://schemas.microsoft.com/office/drawing/2014/main" id="{01A2BF7C-C1A1-5481-4EDC-1B84AFF0DAA5}"/>
              </a:ext>
            </a:extLst>
          </p:cNvPr>
          <p:cNvSpPr txBox="1"/>
          <p:nvPr/>
        </p:nvSpPr>
        <p:spPr>
          <a:xfrm>
            <a:off x="2032579" y="3087321"/>
            <a:ext cx="42888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FFFF"/>
                </a:solidFill>
                <a:latin typeface="Visuelt"/>
              </a:rPr>
              <a:t>Dr Lucia Walsh &amp; Dr Olivia Freeman</a:t>
            </a:r>
          </a:p>
          <a:p>
            <a:pPr algn="ctr"/>
            <a:endParaRPr lang="en-US">
              <a:solidFill>
                <a:srgbClr val="FFFFFF"/>
              </a:solidFill>
              <a:latin typeface="Visuelt"/>
            </a:endParaRPr>
          </a:p>
          <a:p>
            <a:pPr algn="ctr"/>
            <a:r>
              <a:rPr lang="en-US">
                <a:solidFill>
                  <a:srgbClr val="FFFFFF"/>
                </a:solidFill>
                <a:latin typeface="Visuelt"/>
              </a:rPr>
              <a:t>26 september 2024</a:t>
            </a:r>
            <a:endParaRPr lang="en-US"/>
          </a:p>
        </p:txBody>
      </p:sp>
    </p:spTree>
    <p:extLst>
      <p:ext uri="{BB962C8B-B14F-4D97-AF65-F5344CB8AC3E}">
        <p14:creationId xmlns:p14="http://schemas.microsoft.com/office/powerpoint/2010/main" val="19520883"/>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tree with many people in different poses&#10;&#10;Description automatically generated">
            <a:extLst>
              <a:ext uri="{FF2B5EF4-FFF2-40B4-BE49-F238E27FC236}">
                <a16:creationId xmlns:a16="http://schemas.microsoft.com/office/drawing/2014/main" id="{86E55DA3-0684-5630-D269-81A9A93807DD}"/>
              </a:ext>
            </a:extLst>
          </p:cNvPr>
          <p:cNvPicPr>
            <a:picLocks noGrp="1" noChangeAspect="1"/>
          </p:cNvPicPr>
          <p:nvPr>
            <p:ph idx="1"/>
          </p:nvPr>
        </p:nvPicPr>
        <p:blipFill>
          <a:blip r:embed="rId2"/>
          <a:stretch>
            <a:fillRect/>
          </a:stretch>
        </p:blipFill>
        <p:spPr>
          <a:xfrm>
            <a:off x="163714" y="-968"/>
            <a:ext cx="3857116" cy="5147718"/>
          </a:xfrm>
        </p:spPr>
      </p:pic>
      <p:pic>
        <p:nvPicPr>
          <p:cNvPr id="9" name="Picture 8" descr="A circular chart with different colored circles&#10;&#10;Description automatically generated">
            <a:extLst>
              <a:ext uri="{FF2B5EF4-FFF2-40B4-BE49-F238E27FC236}">
                <a16:creationId xmlns:a16="http://schemas.microsoft.com/office/drawing/2014/main" id="{1B0A8F78-1338-72F0-C1F2-DF8018C31A3B}"/>
              </a:ext>
            </a:extLst>
          </p:cNvPr>
          <p:cNvPicPr>
            <a:picLocks noChangeAspect="1"/>
          </p:cNvPicPr>
          <p:nvPr/>
        </p:nvPicPr>
        <p:blipFill>
          <a:blip r:embed="rId3"/>
          <a:stretch>
            <a:fillRect/>
          </a:stretch>
        </p:blipFill>
        <p:spPr>
          <a:xfrm>
            <a:off x="4253786" y="426202"/>
            <a:ext cx="4462570" cy="4291094"/>
          </a:xfrm>
          <a:prstGeom prst="rect">
            <a:avLst/>
          </a:prstGeom>
        </p:spPr>
      </p:pic>
    </p:spTree>
    <p:extLst>
      <p:ext uri="{BB962C8B-B14F-4D97-AF65-F5344CB8AC3E}">
        <p14:creationId xmlns:p14="http://schemas.microsoft.com/office/powerpoint/2010/main" val="3021592558"/>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DE6E-3F8B-AD15-008E-3237AD342CE4}"/>
              </a:ext>
            </a:extLst>
          </p:cNvPr>
          <p:cNvSpPr>
            <a:spLocks noGrp="1"/>
          </p:cNvSpPr>
          <p:nvPr>
            <p:ph type="title"/>
          </p:nvPr>
        </p:nvSpPr>
        <p:spPr>
          <a:xfrm>
            <a:off x="457200" y="286472"/>
            <a:ext cx="3987622" cy="857250"/>
          </a:xfrm>
        </p:spPr>
        <p:txBody>
          <a:bodyPr>
            <a:normAutofit fontScale="90000"/>
          </a:bodyPr>
          <a:lstStyle/>
          <a:p>
            <a:r>
              <a:rPr lang="en-US">
                <a:solidFill>
                  <a:srgbClr val="063A59"/>
                </a:solidFill>
                <a:ea typeface="Calibri"/>
                <a:cs typeface="Calibri"/>
              </a:rPr>
              <a:t>Reflektioner och åtgärder</a:t>
            </a:r>
            <a:endParaRPr lang="en-US">
              <a:solidFill>
                <a:srgbClr val="063A59"/>
              </a:solidFill>
            </a:endParaRPr>
          </a:p>
        </p:txBody>
      </p:sp>
      <p:sp>
        <p:nvSpPr>
          <p:cNvPr id="3" name="Content Placeholder 2">
            <a:extLst>
              <a:ext uri="{FF2B5EF4-FFF2-40B4-BE49-F238E27FC236}">
                <a16:creationId xmlns:a16="http://schemas.microsoft.com/office/drawing/2014/main" id="{DF7540B4-B577-67EC-0539-16DC6A7C3F40}"/>
              </a:ext>
            </a:extLst>
          </p:cNvPr>
          <p:cNvSpPr>
            <a:spLocks noGrp="1"/>
          </p:cNvSpPr>
          <p:nvPr>
            <p:ph idx="1"/>
          </p:nvPr>
        </p:nvSpPr>
        <p:spPr>
          <a:xfrm>
            <a:off x="199623" y="1465778"/>
            <a:ext cx="3762240" cy="3394472"/>
          </a:xfrm>
        </p:spPr>
        <p:txBody>
          <a:bodyPr vert="horz" lIns="91440" tIns="45720" rIns="91440" bIns="45720" rtlCol="0" anchor="t">
            <a:normAutofit lnSpcReduction="10000"/>
          </a:bodyPr>
          <a:lstStyle/>
          <a:p>
            <a:pPr marL="457200" indent="-457200">
              <a:buAutoNum type="arabicPeriod"/>
            </a:pPr>
            <a:r>
              <a:rPr lang="en-US" sz="2100" dirty="0">
                <a:ea typeface="Calibri"/>
                <a:cs typeface="Calibri"/>
              </a:rPr>
              <a:t>Var känner du att ditt arbete för närvarande befinner sig inom </a:t>
            </a:r>
            <a:r>
              <a:rPr lang="en-US" sz="2100" dirty="0" err="1">
                <a:ea typeface="Calibri"/>
                <a:cs typeface="Calibri"/>
              </a:rPr>
              <a:t>dougnut</a:t>
            </a:r>
            <a:r>
              <a:rPr lang="en-US" sz="2100" dirty="0">
                <a:ea typeface="Calibri"/>
                <a:cs typeface="Calibri"/>
              </a:rPr>
              <a:t>?</a:t>
            </a:r>
          </a:p>
          <a:p>
            <a:pPr marL="457200" indent="-457200">
              <a:buAutoNum type="arabicPeriod"/>
            </a:pPr>
            <a:endParaRPr lang="en-US" sz="2100">
              <a:ea typeface="Calibri"/>
              <a:cs typeface="Calibri"/>
            </a:endParaRPr>
          </a:p>
          <a:p>
            <a:pPr marL="457200" indent="-457200">
              <a:buAutoNum type="arabicPeriod"/>
            </a:pPr>
            <a:r>
              <a:rPr lang="en-US" sz="2100" dirty="0">
                <a:ea typeface="Calibri"/>
                <a:cs typeface="Calibri"/>
              </a:rPr>
              <a:t>Vart skulle du vilja gå härnäst? Vilka andra dimensioner kan du tänka dig?</a:t>
            </a:r>
          </a:p>
          <a:p>
            <a:pPr marL="457200" indent="-457200">
              <a:buAutoNum type="arabicPeriod"/>
            </a:pPr>
            <a:endParaRPr lang="en-US" sz="2100">
              <a:ea typeface="Calibri"/>
              <a:cs typeface="Calibri"/>
            </a:endParaRPr>
          </a:p>
          <a:p>
            <a:pPr marL="457200" indent="-457200">
              <a:buAutoNum type="arabicPeriod"/>
            </a:pPr>
            <a:r>
              <a:rPr lang="en-US" sz="2100" dirty="0">
                <a:ea typeface="Calibri"/>
                <a:cs typeface="Calibri"/>
              </a:rPr>
              <a:t>Vilka åtgärder kommer du att vidta?</a:t>
            </a:r>
          </a:p>
        </p:txBody>
      </p:sp>
      <p:pic>
        <p:nvPicPr>
          <p:cNvPr id="7" name="Google Shape;222;p40">
            <a:extLst>
              <a:ext uri="{FF2B5EF4-FFF2-40B4-BE49-F238E27FC236}">
                <a16:creationId xmlns:a16="http://schemas.microsoft.com/office/drawing/2014/main" id="{D5C970F0-55C3-C6F8-5A75-85F75B70F041}"/>
              </a:ext>
            </a:extLst>
          </p:cNvPr>
          <p:cNvPicPr preferRelativeResize="0"/>
          <p:nvPr/>
        </p:nvPicPr>
        <p:blipFill>
          <a:blip r:embed="rId2">
            <a:alphaModFix/>
          </a:blip>
          <a:stretch>
            <a:fillRect/>
          </a:stretch>
        </p:blipFill>
        <p:spPr>
          <a:xfrm>
            <a:off x="4048022" y="371313"/>
            <a:ext cx="5092651" cy="4867343"/>
          </a:xfrm>
          <a:prstGeom prst="rect">
            <a:avLst/>
          </a:prstGeom>
          <a:noFill/>
          <a:ln>
            <a:noFill/>
          </a:ln>
        </p:spPr>
      </p:pic>
    </p:spTree>
    <p:extLst>
      <p:ext uri="{BB962C8B-B14F-4D97-AF65-F5344CB8AC3E}">
        <p14:creationId xmlns:p14="http://schemas.microsoft.com/office/powerpoint/2010/main" val="2873978943"/>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9BECFB-212F-9DF5-D16A-0D1DEC7E3A5A}"/>
              </a:ext>
            </a:extLst>
          </p:cNvPr>
          <p:cNvSpPr>
            <a:spLocks noGrp="1"/>
          </p:cNvSpPr>
          <p:nvPr>
            <p:ph type="title"/>
          </p:nvPr>
        </p:nvSpPr>
        <p:spPr>
          <a:xfrm>
            <a:off x="-289112" y="169664"/>
            <a:ext cx="8229600" cy="857250"/>
          </a:xfrm>
        </p:spPr>
        <p:txBody>
          <a:bodyPr/>
          <a:lstStyle/>
          <a:p>
            <a:r>
              <a:rPr lang="en-US"/>
              <a:t>Översikt över workshopen </a:t>
            </a:r>
          </a:p>
        </p:txBody>
      </p:sp>
      <p:sp>
        <p:nvSpPr>
          <p:cNvPr id="3" name="TextBox 2">
            <a:extLst>
              <a:ext uri="{FF2B5EF4-FFF2-40B4-BE49-F238E27FC236}">
                <a16:creationId xmlns:a16="http://schemas.microsoft.com/office/drawing/2014/main" id="{72D540D7-7748-950D-ADF3-F462D37C85F4}"/>
              </a:ext>
            </a:extLst>
          </p:cNvPr>
          <p:cNvSpPr txBox="1"/>
          <p:nvPr/>
        </p:nvSpPr>
        <p:spPr>
          <a:xfrm>
            <a:off x="226625" y="1543656"/>
            <a:ext cx="6796715"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
              <a:buAutoNum type="arabicPeriod"/>
            </a:pPr>
            <a:r>
              <a:rPr lang="en-US" sz="1900">
                <a:solidFill>
                  <a:srgbClr val="063A59"/>
                </a:solidFill>
                <a:cs typeface="Arial"/>
              </a:rPr>
              <a:t>Introduktion till Doughnut-ekonomi (10 minuter)</a:t>
            </a:r>
          </a:p>
          <a:p>
            <a:pPr marL="457200" indent="-457200">
              <a:buAutoNum type="arabicPeriod"/>
            </a:pPr>
            <a:endParaRPr lang="en-US" sz="1900">
              <a:solidFill>
                <a:srgbClr val="063A59"/>
              </a:solidFill>
              <a:cs typeface="Arial"/>
            </a:endParaRPr>
          </a:p>
          <a:p>
            <a:r>
              <a:rPr lang="en-US" sz="1900">
                <a:solidFill>
                  <a:srgbClr val="063A59"/>
                </a:solidFill>
                <a:cs typeface="Segoe UI"/>
              </a:rPr>
              <a:t>2. Nu går vi ut! (45 minuter)</a:t>
            </a:r>
          </a:p>
          <a:p>
            <a:endParaRPr lang="en-US" sz="1900">
              <a:solidFill>
                <a:srgbClr val="063A59"/>
              </a:solidFill>
              <a:cs typeface="Segoe UI"/>
            </a:endParaRPr>
          </a:p>
          <a:p>
            <a:r>
              <a:rPr lang="en-US" sz="1900">
                <a:solidFill>
                  <a:srgbClr val="063A59"/>
                </a:solidFill>
                <a:cs typeface="Segoe UI"/>
              </a:rPr>
              <a:t>3.  Debriefing, reflektioner och åtgärder (20 minuter)</a:t>
            </a:r>
          </a:p>
          <a:p>
            <a:r>
              <a:rPr lang="en-US" sz="1900">
                <a:solidFill>
                  <a:srgbClr val="063A59"/>
                </a:solidFill>
                <a:cs typeface="Segoe UI"/>
              </a:rPr>
              <a:t>      </a:t>
            </a:r>
          </a:p>
          <a:p>
            <a:pPr marL="457200" indent="-457200">
              <a:buFont typeface=""/>
              <a:buAutoNum type="arabicPeriod"/>
            </a:pPr>
            <a:endParaRPr lang="en-US" sz="1900">
              <a:solidFill>
                <a:srgbClr val="063A59"/>
              </a:solidFill>
              <a:cs typeface="Arial"/>
            </a:endParaRPr>
          </a:p>
          <a:p>
            <a:endParaRPr lang="en-US" sz="1900">
              <a:solidFill>
                <a:srgbClr val="063A59"/>
              </a:solidFill>
              <a:cs typeface="Segoe UI"/>
            </a:endParaRPr>
          </a:p>
          <a:p>
            <a:pPr marL="514350" indent="-514350">
              <a:buFont typeface=""/>
              <a:buAutoNum type="arabicPeriod"/>
            </a:pPr>
            <a:endParaRPr lang="en-US" sz="1900">
              <a:solidFill>
                <a:srgbClr val="063A59"/>
              </a:solidFill>
              <a:cs typeface="Arial"/>
            </a:endParaRPr>
          </a:p>
          <a:p>
            <a:r>
              <a:rPr lang="en-US" sz="1900">
                <a:solidFill>
                  <a:srgbClr val="063A59"/>
                </a:solidFill>
                <a:cs typeface="Segoe UI"/>
              </a:rPr>
              <a:t/>
            </a:r>
          </a:p>
          <a:p>
            <a:r>
              <a:rPr lang="en-US" sz="1900">
                <a:solidFill>
                  <a:srgbClr val="063A59"/>
                </a:solidFill>
                <a:cs typeface="Segoe UI"/>
              </a:rPr>
              <a:t/>
            </a:r>
          </a:p>
        </p:txBody>
      </p:sp>
    </p:spTree>
    <p:extLst>
      <p:ext uri="{BB962C8B-B14F-4D97-AF65-F5344CB8AC3E}">
        <p14:creationId xmlns:p14="http://schemas.microsoft.com/office/powerpoint/2010/main" val="175944855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5583" y="3096640"/>
            <a:ext cx="4841512" cy="1980440"/>
          </a:xfrm>
          <a:prstGeom prst="rect">
            <a:avLst/>
          </a:prstGeom>
        </p:spPr>
        <p:txBody>
          <a:bodyPr vert="horz" wrap="square" lIns="0" tIns="5487" rIns="0" bIns="0" rtlCol="0" anchor="t">
            <a:spAutoFit/>
          </a:bodyPr>
          <a:lstStyle/>
          <a:p>
            <a:pPr marL="748665" indent="-742950">
              <a:spcBef>
                <a:spcPts val="43"/>
              </a:spcBef>
              <a:buAutoNum type="arabicPeriod"/>
            </a:pPr>
            <a:r>
              <a:rPr lang="en-US" sz="3500" b="1" spc="-5">
                <a:solidFill>
                  <a:srgbClr val="004C6D"/>
                </a:solidFill>
                <a:latin typeface="Prophet"/>
                <a:cs typeface="Arial"/>
              </a:rPr>
              <a:t>Introduktion till Doughnut Economics</a:t>
            </a:r>
          </a:p>
          <a:p>
            <a:pPr marL="5715">
              <a:spcBef>
                <a:spcPts val="2795"/>
              </a:spcBef>
            </a:pPr>
            <a:endParaRPr lang="en-US" sz="3500" b="1" spc="-9">
              <a:solidFill>
                <a:srgbClr val="004C6D"/>
              </a:solidFill>
              <a:latin typeface="Prophet"/>
              <a:cs typeface="Prophet"/>
            </a:endParaRPr>
          </a:p>
        </p:txBody>
      </p:sp>
      <p:pic>
        <p:nvPicPr>
          <p:cNvPr id="31" name="Picture 30" descr="A green and white circle with writing on it&#10;&#10;Description automatically generated">
            <a:extLst>
              <a:ext uri="{FF2B5EF4-FFF2-40B4-BE49-F238E27FC236}">
                <a16:creationId xmlns:a16="http://schemas.microsoft.com/office/drawing/2014/main" id="{B20A7D55-41E5-AF04-D385-F7B1A980AA82}"/>
              </a:ext>
            </a:extLst>
          </p:cNvPr>
          <p:cNvPicPr>
            <a:picLocks noChangeAspect="1"/>
          </p:cNvPicPr>
          <p:nvPr/>
        </p:nvPicPr>
        <p:blipFill>
          <a:blip r:embed="rId2"/>
          <a:stretch>
            <a:fillRect/>
          </a:stretch>
        </p:blipFill>
        <p:spPr>
          <a:xfrm>
            <a:off x="5346957" y="0"/>
            <a:ext cx="3794819" cy="5143500"/>
          </a:xfrm>
          <a:prstGeom prst="rect">
            <a:avLst/>
          </a:prstGeom>
        </p:spPr>
      </p:pic>
    </p:spTree>
    <p:extLst>
      <p:ext uri="{BB962C8B-B14F-4D97-AF65-F5344CB8AC3E}">
        <p14:creationId xmlns:p14="http://schemas.microsoft.com/office/powerpoint/2010/main" val="1830353716"/>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61D0-3E77-FECE-1A8D-B4768DB8A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161E4-CC85-980B-2459-8CC04BEF090F}"/>
              </a:ext>
            </a:extLst>
          </p:cNvPr>
          <p:cNvSpPr>
            <a:spLocks noGrp="1"/>
          </p:cNvSpPr>
          <p:nvPr>
            <p:ph type="title"/>
          </p:nvPr>
        </p:nvSpPr>
        <p:spPr>
          <a:xfrm>
            <a:off x="335827" y="-79774"/>
            <a:ext cx="7538778" cy="1050398"/>
          </a:xfrm>
        </p:spPr>
        <p:txBody>
          <a:bodyPr/>
          <a:lstStyle/>
          <a:p>
            <a:r>
              <a:rPr lang="en-US">
                <a:solidFill>
                  <a:srgbClr val="063A59"/>
                </a:solidFill>
              </a:rPr>
              <a:t>Doughnuts ekonomi </a:t>
            </a:r>
          </a:p>
        </p:txBody>
      </p:sp>
      <p:pic>
        <p:nvPicPr>
          <p:cNvPr id="11" name="Online Media 10" descr="What is Doughnut Economics? - with Kate Raworth video https://youtu.be/kxQeb2PDz9M?feature=shared &#10;&#10;Kate Raworth explains the concept of the doughnut economics.">
            <a:hlinkClick r:id="" action="ppaction://media"/>
            <a:extLst>
              <a:ext uri="{FF2B5EF4-FFF2-40B4-BE49-F238E27FC236}">
                <a16:creationId xmlns:a16="http://schemas.microsoft.com/office/drawing/2014/main" id="{6DBE426D-BF56-A00C-71DA-799215CD2138}"/>
              </a:ext>
            </a:extLst>
          </p:cNvPr>
          <p:cNvPicPr>
            <a:picLocks noGrp="1" noRot="1" noChangeAspect="1"/>
          </p:cNvPicPr>
          <p:nvPr>
            <p:ph idx="1"/>
            <a:videoFile r:link="rId1"/>
          </p:nvPr>
        </p:nvPicPr>
        <p:blipFill>
          <a:blip r:embed="rId4"/>
          <a:stretch>
            <a:fillRect/>
          </a:stretch>
        </p:blipFill>
        <p:spPr>
          <a:xfrm>
            <a:off x="-60778" y="821130"/>
            <a:ext cx="6705566" cy="3981138"/>
          </a:xfrm>
        </p:spPr>
      </p:pic>
      <p:pic>
        <p:nvPicPr>
          <p:cNvPr id="5" name="Picture 5" descr="Image of doughnut economics -the outside layer of the doughnut represents ecological ceiling - if we step over this, we are transgressing into unsafe space of disrupting planetary boundaries or the life supporting systems. &#10;&#10;The middle of the doughnut is the 'safe and just space for humanity.' This is where we should all be and where we can live within planetary and social boundaries. It is also called the regenerative and distributive economy.&#10;&#10;The inner layer of the doughnut is the social foundation - energy, water, food, health, education, income and work, political voice, gender equality, housing, networks, peace &amp; justice. Again, if we fall inside the doughnut, we enter unsafe space where there is a shortfall of the social foundations. ">
            <a:extLst>
              <a:ext uri="{FF2B5EF4-FFF2-40B4-BE49-F238E27FC236}">
                <a16:creationId xmlns:a16="http://schemas.microsoft.com/office/drawing/2014/main" id="{2DD92371-218F-84B1-E34B-F3B0037CD6C6}"/>
              </a:ext>
            </a:extLst>
          </p:cNvPr>
          <p:cNvPicPr>
            <a:picLocks noChangeAspect="1"/>
          </p:cNvPicPr>
          <p:nvPr/>
        </p:nvPicPr>
        <p:blipFill>
          <a:blip r:embed="rId5"/>
          <a:stretch>
            <a:fillRect/>
          </a:stretch>
        </p:blipFill>
        <p:spPr>
          <a:xfrm>
            <a:off x="6647347" y="2501278"/>
            <a:ext cx="2228227" cy="2110525"/>
          </a:xfrm>
          <a:prstGeom prst="rect">
            <a:avLst/>
          </a:prstGeom>
        </p:spPr>
      </p:pic>
    </p:spTree>
    <p:extLst>
      <p:ext uri="{BB962C8B-B14F-4D97-AF65-F5344CB8AC3E}">
        <p14:creationId xmlns:p14="http://schemas.microsoft.com/office/powerpoint/2010/main" val="2053441211"/>
      </p:ext>
    </p:extLst>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body" idx="1"/>
          </p:nvPr>
        </p:nvSpPr>
        <p:spPr>
          <a:xfrm>
            <a:off x="123953" y="1160045"/>
            <a:ext cx="4329647" cy="3674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dk1"/>
              </a:buClr>
              <a:buSzPts val="1100"/>
              <a:buFont typeface="Arial"/>
              <a:buNone/>
            </a:pPr>
            <a:r>
              <a:rPr lang="en-GB" sz="1400"/>
              <a:t>Tänk på det som en kompass för mänskligt välstånd under 2000-talet.</a:t>
            </a:r>
            <a:endParaRPr sz="1400"/>
          </a:p>
          <a:p>
            <a:pPr marL="0" indent="0">
              <a:lnSpc>
                <a:spcPct val="115000"/>
              </a:lnSpc>
              <a:spcBef>
                <a:spcPts val="2000"/>
              </a:spcBef>
              <a:buSzPts val="1100"/>
            </a:pPr>
            <a:r>
              <a:rPr lang="en-GB" sz="1400"/>
              <a:t>Den består av 2 koncentriska ringar</a:t>
            </a:r>
          </a:p>
          <a:p>
            <a:pPr marL="285750" indent="-285750">
              <a:lnSpc>
                <a:spcPct val="114999"/>
              </a:lnSpc>
              <a:spcBef>
                <a:spcPts val="2000"/>
              </a:spcBef>
              <a:buSzPts val="1100"/>
              <a:buFont typeface="Arial"/>
              <a:buChar char="•"/>
            </a:pPr>
            <a:r>
              <a:rPr lang="en-GB" sz="1400" b="1" i="1"/>
              <a:t>En social grund - för </a:t>
            </a:r>
            <a:r>
              <a:rPr lang="en-GB" sz="1400"/>
              <a:t>att säkerställa att ingen lämnas utan livets nödtorft</a:t>
            </a:r>
            <a:endParaRPr lang="en-GB" sz="1400">
              <a:ea typeface="Calibri"/>
              <a:cs typeface="Calibri"/>
            </a:endParaRPr>
          </a:p>
          <a:p>
            <a:pPr marL="285750" indent="-285750">
              <a:lnSpc>
                <a:spcPct val="114999"/>
              </a:lnSpc>
              <a:spcBef>
                <a:spcPts val="2000"/>
              </a:spcBef>
              <a:buClr>
                <a:srgbClr val="000000"/>
              </a:buClr>
              <a:buSzPts val="1100"/>
              <a:buFont typeface="Arial"/>
              <a:buChar char="•"/>
            </a:pPr>
            <a:r>
              <a:rPr lang="en-GB" sz="1400" b="1" i="1"/>
              <a:t>Ett ekologiskt tak - för </a:t>
            </a:r>
            <a:r>
              <a:rPr lang="en-GB" sz="1400"/>
              <a:t>att säkerställa att mänskligheten inte kollektivt överskrider de planetära gränserna.</a:t>
            </a:r>
            <a:endParaRPr sz="1400">
              <a:ea typeface="Calibri"/>
              <a:cs typeface="Calibri"/>
            </a:endParaRPr>
          </a:p>
          <a:p>
            <a:pPr marL="0" lvl="0" indent="0" algn="l" rtl="0">
              <a:lnSpc>
                <a:spcPct val="115000"/>
              </a:lnSpc>
              <a:spcBef>
                <a:spcPts val="2000"/>
              </a:spcBef>
              <a:spcAft>
                <a:spcPts val="0"/>
              </a:spcAft>
              <a:buClr>
                <a:schemeClr val="dk1"/>
              </a:buClr>
              <a:buSzPts val="1100"/>
              <a:buFont typeface="Arial"/>
              <a:buNone/>
            </a:pPr>
            <a:r>
              <a:rPr lang="en-GB" sz="1400"/>
              <a:t>Mellan dessa två gränser finns ett </a:t>
            </a:r>
            <a:r>
              <a:rPr lang="en-GB" sz="1400" b="1" i="1"/>
              <a:t>munkformat utrymme </a:t>
            </a:r>
            <a:r>
              <a:rPr lang="en-GB" sz="1400"/>
              <a:t>som är både ekologiskt säkert och socialt rättvist - ett utrymme där mänskligheten kan frodas.</a:t>
            </a:r>
            <a:endParaRPr sz="1400"/>
          </a:p>
          <a:p>
            <a:pPr marL="0" lvl="0" indent="0" algn="l" rtl="0">
              <a:lnSpc>
                <a:spcPct val="115000"/>
              </a:lnSpc>
              <a:spcBef>
                <a:spcPts val="800"/>
              </a:spcBef>
              <a:spcAft>
                <a:spcPts val="0"/>
              </a:spcAft>
              <a:buClr>
                <a:schemeClr val="dk1"/>
              </a:buClr>
              <a:buSzPts val="1100"/>
              <a:buFont typeface="Arial"/>
              <a:buNone/>
            </a:pPr>
            <a:endParaRPr sz="1400"/>
          </a:p>
          <a:p>
            <a:pPr marL="0" lvl="0" indent="0" algn="l" rtl="0">
              <a:lnSpc>
                <a:spcPct val="115000"/>
              </a:lnSpc>
              <a:spcBef>
                <a:spcPts val="800"/>
              </a:spcBef>
              <a:spcAft>
                <a:spcPts val="0"/>
              </a:spcAft>
              <a:buClr>
                <a:schemeClr val="dk1"/>
              </a:buClr>
              <a:buSzPts val="1100"/>
              <a:buFont typeface="Arial"/>
              <a:buNone/>
            </a:pPr>
            <a:endParaRPr sz="1400"/>
          </a:p>
          <a:p>
            <a:pPr marL="0" lvl="0" indent="0" algn="l" rtl="0">
              <a:lnSpc>
                <a:spcPct val="115000"/>
              </a:lnSpc>
              <a:spcBef>
                <a:spcPts val="800"/>
              </a:spcBef>
              <a:spcAft>
                <a:spcPts val="0"/>
              </a:spcAft>
              <a:buNone/>
            </a:pPr>
            <a:endParaRPr sz="1400"/>
          </a:p>
        </p:txBody>
      </p:sp>
      <p:sp>
        <p:nvSpPr>
          <p:cNvPr id="207" name="Google Shape;207;p38"/>
          <p:cNvSpPr txBox="1">
            <a:spLocks noGrp="1"/>
          </p:cNvSpPr>
          <p:nvPr>
            <p:ph type="title"/>
          </p:nvPr>
        </p:nvSpPr>
        <p:spPr>
          <a:xfrm>
            <a:off x="417226" y="459350"/>
            <a:ext cx="6824100" cy="384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solidFill>
                  <a:srgbClr val="063A59"/>
                </a:solidFill>
              </a:rPr>
              <a:t>Vad är en munk?</a:t>
            </a:r>
            <a:endParaRPr lang="en-US">
              <a:solidFill>
                <a:srgbClr val="063A59"/>
              </a:solidFill>
            </a:endParaRPr>
          </a:p>
        </p:txBody>
      </p:sp>
      <p:pic>
        <p:nvPicPr>
          <p:cNvPr id="208" name="Google Shape;208;p38"/>
          <p:cNvPicPr preferRelativeResize="0"/>
          <p:nvPr/>
        </p:nvPicPr>
        <p:blipFill>
          <a:blip r:embed="rId3">
            <a:alphaModFix/>
          </a:blip>
          <a:stretch>
            <a:fillRect/>
          </a:stretch>
        </p:blipFill>
        <p:spPr>
          <a:xfrm>
            <a:off x="4579275" y="814025"/>
            <a:ext cx="4255526" cy="4207300"/>
          </a:xfrm>
          <a:prstGeom prst="rect">
            <a:avLst/>
          </a:prstGeom>
          <a:noFill/>
          <a:ln>
            <a:noFill/>
          </a:ln>
        </p:spPr>
      </p:pic>
      <p:pic>
        <p:nvPicPr>
          <p:cNvPr id="3" name="Google Shape;214;p39">
            <a:extLst>
              <a:ext uri="{FF2B5EF4-FFF2-40B4-BE49-F238E27FC236}">
                <a16:creationId xmlns:a16="http://schemas.microsoft.com/office/drawing/2014/main" id="{D51B4BF2-AFEC-AAB3-7154-6B9DAD73E1CA}"/>
              </a:ext>
            </a:extLst>
          </p:cNvPr>
          <p:cNvPicPr preferRelativeResize="0"/>
          <p:nvPr/>
        </p:nvPicPr>
        <p:blipFill>
          <a:blip r:embed="rId4">
            <a:alphaModFix/>
          </a:blip>
          <a:stretch>
            <a:fillRect/>
          </a:stretch>
        </p:blipFill>
        <p:spPr>
          <a:xfrm>
            <a:off x="4576002" y="817520"/>
            <a:ext cx="4132226" cy="4132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body" idx="1"/>
          </p:nvPr>
        </p:nvSpPr>
        <p:spPr>
          <a:xfrm>
            <a:off x="2527425" y="1009650"/>
            <a:ext cx="2198400" cy="3674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GB" sz="1400" b="1"/>
              <a:t>Social stiftelse</a:t>
            </a:r>
            <a:endParaRPr sz="1400" b="1"/>
          </a:p>
          <a:p>
            <a:pPr marL="0" lvl="0" indent="0" algn="l" rtl="0">
              <a:lnSpc>
                <a:spcPct val="115000"/>
              </a:lnSpc>
              <a:spcBef>
                <a:spcPts val="800"/>
              </a:spcBef>
              <a:spcAft>
                <a:spcPts val="0"/>
              </a:spcAft>
              <a:buNone/>
            </a:pPr>
            <a:r>
              <a:rPr lang="en-GB" sz="1200"/>
              <a:t>De 12 dimensionerna av den sociala grunden härrör från de sociala prioriteringar som överenskommits i målen för hållbar utveckling (FN, 2015)</a:t>
            </a:r>
            <a:endParaRPr sz="1400"/>
          </a:p>
          <a:p>
            <a:pPr marL="0" lvl="0" indent="0" algn="l" rtl="0">
              <a:lnSpc>
                <a:spcPct val="115000"/>
              </a:lnSpc>
              <a:spcBef>
                <a:spcPts val="2000"/>
              </a:spcBef>
              <a:spcAft>
                <a:spcPts val="0"/>
              </a:spcAft>
              <a:buNone/>
            </a:pPr>
            <a:r>
              <a:rPr lang="en-GB" sz="1400" b="1"/>
              <a:t>Ekologiskt tak</a:t>
            </a:r>
            <a:endParaRPr sz="1400" b="1"/>
          </a:p>
          <a:p>
            <a:pPr marL="0" lvl="0" indent="0" algn="l" rtl="0">
              <a:lnSpc>
                <a:spcPct val="115000"/>
              </a:lnSpc>
              <a:spcBef>
                <a:spcPts val="800"/>
              </a:spcBef>
              <a:spcAft>
                <a:spcPts val="0"/>
              </a:spcAft>
              <a:buNone/>
            </a:pPr>
            <a:r>
              <a:rPr lang="en-GB" sz="1200"/>
              <a:t>De 9 dimensionerna av det ekologiska taket är de nio planetära gränser som definieras av forskare inom jordsystemet (Steffen et al., 2015)</a:t>
            </a:r>
            <a:endParaRPr sz="1200"/>
          </a:p>
          <a:p>
            <a:pPr marL="0" lvl="0" indent="0" algn="l" rtl="0">
              <a:lnSpc>
                <a:spcPct val="115000"/>
              </a:lnSpc>
              <a:spcBef>
                <a:spcPts val="800"/>
              </a:spcBef>
              <a:spcAft>
                <a:spcPts val="0"/>
              </a:spcAft>
              <a:buNone/>
            </a:pPr>
            <a:endParaRPr sz="1400"/>
          </a:p>
          <a:p>
            <a:pPr marL="0" lvl="0" indent="0" algn="l" rtl="0">
              <a:lnSpc>
                <a:spcPct val="115000"/>
              </a:lnSpc>
              <a:spcBef>
                <a:spcPts val="800"/>
              </a:spcBef>
              <a:spcAft>
                <a:spcPts val="0"/>
              </a:spcAft>
              <a:buNone/>
            </a:pPr>
            <a:endParaRPr sz="1400"/>
          </a:p>
          <a:p>
            <a:pPr marL="0" lvl="0" indent="0" algn="l" rtl="0">
              <a:lnSpc>
                <a:spcPct val="115000"/>
              </a:lnSpc>
              <a:spcBef>
                <a:spcPts val="800"/>
              </a:spcBef>
              <a:spcAft>
                <a:spcPts val="0"/>
              </a:spcAft>
              <a:buNone/>
            </a:pPr>
            <a:endParaRPr sz="1400"/>
          </a:p>
          <a:p>
            <a:pPr marL="0" lvl="0" indent="0" algn="l" rtl="0">
              <a:lnSpc>
                <a:spcPct val="115000"/>
              </a:lnSpc>
              <a:spcBef>
                <a:spcPts val="800"/>
              </a:spcBef>
              <a:spcAft>
                <a:spcPts val="0"/>
              </a:spcAft>
              <a:buNone/>
            </a:pPr>
            <a:endParaRPr sz="1400"/>
          </a:p>
          <a:p>
            <a:pPr marL="0" lvl="0" indent="0" algn="l" rtl="0">
              <a:lnSpc>
                <a:spcPct val="115000"/>
              </a:lnSpc>
              <a:spcBef>
                <a:spcPts val="800"/>
              </a:spcBef>
              <a:spcAft>
                <a:spcPts val="0"/>
              </a:spcAft>
              <a:buNone/>
            </a:pPr>
            <a:endParaRPr sz="1400"/>
          </a:p>
          <a:p>
            <a:pPr marL="0" lvl="0" indent="0" algn="l" rtl="0">
              <a:lnSpc>
                <a:spcPct val="115000"/>
              </a:lnSpc>
              <a:spcBef>
                <a:spcPts val="800"/>
              </a:spcBef>
              <a:spcAft>
                <a:spcPts val="0"/>
              </a:spcAft>
              <a:buNone/>
            </a:pPr>
            <a:endParaRPr sz="1400"/>
          </a:p>
          <a:p>
            <a:pPr marL="0" lvl="0" indent="0" algn="l" rtl="0">
              <a:lnSpc>
                <a:spcPct val="115000"/>
              </a:lnSpc>
              <a:spcBef>
                <a:spcPts val="800"/>
              </a:spcBef>
              <a:spcAft>
                <a:spcPts val="0"/>
              </a:spcAft>
              <a:buNone/>
            </a:pPr>
            <a:endParaRPr sz="1400"/>
          </a:p>
        </p:txBody>
      </p:sp>
      <p:sp>
        <p:nvSpPr>
          <p:cNvPr id="221" name="Google Shape;221;p40"/>
          <p:cNvSpPr txBox="1">
            <a:spLocks noGrp="1"/>
          </p:cNvSpPr>
          <p:nvPr>
            <p:ph type="title"/>
          </p:nvPr>
        </p:nvSpPr>
        <p:spPr>
          <a:xfrm>
            <a:off x="707001" y="233970"/>
            <a:ext cx="6824100" cy="384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solidFill>
                  <a:srgbClr val="063A59"/>
                </a:solidFill>
              </a:rPr>
              <a:t>Doughnutens </a:t>
            </a:r>
            <a:r>
              <a:rPr lang="en-GB"/>
              <a:t>dimensioner </a:t>
            </a:r>
            <a:endParaRPr lang="en-GB" sz="1700"/>
          </a:p>
        </p:txBody>
      </p:sp>
      <p:pic>
        <p:nvPicPr>
          <p:cNvPr id="222" name="Google Shape;222;p40"/>
          <p:cNvPicPr preferRelativeResize="0"/>
          <p:nvPr/>
        </p:nvPicPr>
        <p:blipFill>
          <a:blip r:embed="rId3">
            <a:alphaModFix/>
          </a:blip>
          <a:stretch>
            <a:fillRect/>
          </a:stretch>
        </p:blipFill>
        <p:spPr>
          <a:xfrm>
            <a:off x="4571226" y="846221"/>
            <a:ext cx="4569447" cy="4231449"/>
          </a:xfrm>
          <a:prstGeom prst="rect">
            <a:avLst/>
          </a:prstGeom>
          <a:noFill/>
          <a:ln>
            <a:noFill/>
          </a:ln>
        </p:spPr>
      </p:pic>
      <p:pic>
        <p:nvPicPr>
          <p:cNvPr id="223" name="Google Shape;223;p40"/>
          <p:cNvPicPr preferRelativeResize="0"/>
          <p:nvPr/>
        </p:nvPicPr>
        <p:blipFill>
          <a:blip r:embed="rId4">
            <a:alphaModFix/>
          </a:blip>
          <a:stretch>
            <a:fillRect/>
          </a:stretch>
        </p:blipFill>
        <p:spPr>
          <a:xfrm>
            <a:off x="91390" y="1582518"/>
            <a:ext cx="2190695" cy="1138596"/>
          </a:xfrm>
          <a:prstGeom prst="rect">
            <a:avLst/>
          </a:prstGeom>
          <a:noFill/>
          <a:ln>
            <a:noFill/>
          </a:ln>
        </p:spPr>
      </p:pic>
      <p:cxnSp>
        <p:nvCxnSpPr>
          <p:cNvPr id="225" name="Google Shape;225;p40"/>
          <p:cNvCxnSpPr/>
          <p:nvPr/>
        </p:nvCxnSpPr>
        <p:spPr>
          <a:xfrm rot="10800000" flipH="1">
            <a:off x="4264275" y="3022225"/>
            <a:ext cx="945300" cy="44100"/>
          </a:xfrm>
          <a:prstGeom prst="straightConnector1">
            <a:avLst/>
          </a:prstGeom>
          <a:noFill/>
          <a:ln w="28575" cap="flat" cmpd="sng">
            <a:solidFill>
              <a:srgbClr val="000000"/>
            </a:solidFill>
            <a:prstDash val="solid"/>
            <a:round/>
            <a:headEnd type="none" w="med" len="med"/>
            <a:tailEnd type="triangle" w="med" len="med"/>
          </a:ln>
        </p:spPr>
      </p:cxnSp>
      <p:cxnSp>
        <p:nvCxnSpPr>
          <p:cNvPr id="226" name="Google Shape;226;p40"/>
          <p:cNvCxnSpPr/>
          <p:nvPr/>
        </p:nvCxnSpPr>
        <p:spPr>
          <a:xfrm>
            <a:off x="4464112" y="1360492"/>
            <a:ext cx="1670400" cy="901200"/>
          </a:xfrm>
          <a:prstGeom prst="straightConnector1">
            <a:avLst/>
          </a:prstGeom>
          <a:noFill/>
          <a:ln w="28575" cap="flat" cmpd="sng">
            <a:solidFill>
              <a:srgbClr val="000000"/>
            </a:solidFill>
            <a:prstDash val="solid"/>
            <a:round/>
            <a:headEnd type="none" w="med" len="med"/>
            <a:tailEnd type="triangle" w="med" len="med"/>
          </a:ln>
        </p:spPr>
      </p:cxnSp>
      <p:pic>
        <p:nvPicPr>
          <p:cNvPr id="2" name="Picture 1">
            <a:extLst>
              <a:ext uri="{FF2B5EF4-FFF2-40B4-BE49-F238E27FC236}">
                <a16:creationId xmlns:a16="http://schemas.microsoft.com/office/drawing/2014/main" id="{1309035E-AE8D-A24E-81E7-C0F6898D1A25}"/>
              </a:ext>
            </a:extLst>
          </p:cNvPr>
          <p:cNvPicPr>
            <a:picLocks noChangeAspect="1"/>
          </p:cNvPicPr>
          <p:nvPr/>
        </p:nvPicPr>
        <p:blipFill>
          <a:blip r:embed="rId5"/>
          <a:stretch>
            <a:fillRect/>
          </a:stretch>
        </p:blipFill>
        <p:spPr>
          <a:xfrm>
            <a:off x="198415" y="2943360"/>
            <a:ext cx="1993810" cy="2098182"/>
          </a:xfrm>
          <a:prstGeom prst="rect">
            <a:avLst/>
          </a:prstGeom>
        </p:spPr>
      </p:pic>
      <p:pic>
        <p:nvPicPr>
          <p:cNvPr id="4" name="Picture 4" descr="UN SDGs wedding cake - divided into 3 layers - bottom (biosphere), middle (society) and top (economy)">
            <a:extLst>
              <a:ext uri="{FF2B5EF4-FFF2-40B4-BE49-F238E27FC236}">
                <a16:creationId xmlns:a16="http://schemas.microsoft.com/office/drawing/2014/main" id="{EB8F1CEF-968C-733F-E905-6A69303627DC}"/>
              </a:ext>
            </a:extLst>
          </p:cNvPr>
          <p:cNvPicPr>
            <a:picLocks noChangeAspect="1"/>
          </p:cNvPicPr>
          <p:nvPr/>
        </p:nvPicPr>
        <p:blipFill rotWithShape="1">
          <a:blip r:embed="rId6"/>
          <a:srcRect l="22974" t="3009" r="23214" b="1304"/>
          <a:stretch/>
        </p:blipFill>
        <p:spPr>
          <a:xfrm>
            <a:off x="87565" y="786572"/>
            <a:ext cx="1037745" cy="799824"/>
          </a:xfrm>
          <a:prstGeom prst="rect">
            <a:avLst/>
          </a:prstGeom>
          <a:noFill/>
        </p:spPr>
      </p:pic>
    </p:spTree>
  </p:cSld>
  <p:clrMapOvr>
    <a:masterClrMapping/>
  </p:clrMapOvr>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ughnut Design For Business | Safia Minne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80357" y="2735973"/>
            <a:ext cx="3791145" cy="1990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7 ways to think like a 21st Century economist. More on each element is captured in slide notes."/>
          <p:cNvPicPr>
            <a:picLocks noChangeAspect="1"/>
          </p:cNvPicPr>
          <p:nvPr/>
        </p:nvPicPr>
        <p:blipFill>
          <a:blip r:embed="rId4"/>
          <a:stretch>
            <a:fillRect/>
          </a:stretch>
        </p:blipFill>
        <p:spPr>
          <a:xfrm>
            <a:off x="-4462" y="199671"/>
            <a:ext cx="4522367" cy="4731137"/>
          </a:xfrm>
          <a:prstGeom prst="rect">
            <a:avLst/>
          </a:prstGeom>
        </p:spPr>
      </p:pic>
      <p:pic>
        <p:nvPicPr>
          <p:cNvPr id="7" name="Picture 6" descr="Images of 7 ways to think like a 21st century economist."/>
          <p:cNvPicPr>
            <a:picLocks noChangeAspect="1"/>
          </p:cNvPicPr>
          <p:nvPr/>
        </p:nvPicPr>
        <p:blipFill>
          <a:blip r:embed="rId5"/>
          <a:stretch>
            <a:fillRect/>
          </a:stretch>
        </p:blipFill>
        <p:spPr>
          <a:xfrm>
            <a:off x="4572554" y="548236"/>
            <a:ext cx="4501191" cy="1814766"/>
          </a:xfrm>
          <a:prstGeom prst="rect">
            <a:avLst/>
          </a:prstGeom>
        </p:spPr>
      </p:pic>
      <p:pic>
        <p:nvPicPr>
          <p:cNvPr id="11" name="Picture 10" descr="A yellow sign with black text&#10;&#10;Doughnut Economics Action Lab logo"/>
          <p:cNvPicPr>
            <a:picLocks noChangeAspect="1"/>
          </p:cNvPicPr>
          <p:nvPr/>
        </p:nvPicPr>
        <p:blipFill>
          <a:blip r:embed="rId6"/>
          <a:stretch>
            <a:fillRect/>
          </a:stretch>
        </p:blipFill>
        <p:spPr>
          <a:xfrm>
            <a:off x="7886655" y="4397392"/>
            <a:ext cx="1193173" cy="671606"/>
          </a:xfrm>
          <a:prstGeom prst="rect">
            <a:avLst/>
          </a:prstGeom>
        </p:spPr>
      </p:pic>
    </p:spTree>
    <p:extLst>
      <p:ext uri="{BB962C8B-B14F-4D97-AF65-F5344CB8AC3E}">
        <p14:creationId xmlns:p14="http://schemas.microsoft.com/office/powerpoint/2010/main" val="1446434271"/>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407" y="3250794"/>
            <a:ext cx="4587924" cy="1082759"/>
          </a:xfrm>
          <a:prstGeom prst="rect">
            <a:avLst/>
          </a:prstGeom>
        </p:spPr>
        <p:txBody>
          <a:bodyPr vert="horz" wrap="square" lIns="0" tIns="5487" rIns="0" bIns="0" rtlCol="0" anchor="t">
            <a:spAutoFit/>
          </a:bodyPr>
          <a:lstStyle/>
          <a:p>
            <a:pPr marL="5715">
              <a:spcBef>
                <a:spcPts val="43"/>
              </a:spcBef>
            </a:pPr>
            <a:r>
              <a:rPr lang="en-US" sz="3500" b="1" spc="-5">
                <a:solidFill>
                  <a:srgbClr val="004C6D"/>
                </a:solidFill>
                <a:latin typeface="Prophet"/>
                <a:cs typeface="Arial"/>
              </a:rPr>
              <a:t>2. Att kliva in i munken</a:t>
            </a:r>
            <a:endParaRPr lang="en-US" sz="3500" b="1" spc="-9">
              <a:solidFill>
                <a:srgbClr val="004C6D"/>
              </a:solidFill>
              <a:latin typeface="Prophet"/>
              <a:cs typeface="Prophet"/>
            </a:endParaRPr>
          </a:p>
        </p:txBody>
      </p:sp>
      <p:pic>
        <p:nvPicPr>
          <p:cNvPr id="3" name="Picture 2" descr="A group of people in a circle holding ropes&#10;&#10;Description automatically generated">
            <a:extLst>
              <a:ext uri="{FF2B5EF4-FFF2-40B4-BE49-F238E27FC236}">
                <a16:creationId xmlns:a16="http://schemas.microsoft.com/office/drawing/2014/main" id="{45F48C82-BB2F-4A52-B927-2EA913797C14}"/>
              </a:ext>
            </a:extLst>
          </p:cNvPr>
          <p:cNvPicPr>
            <a:picLocks noChangeAspect="1"/>
          </p:cNvPicPr>
          <p:nvPr/>
        </p:nvPicPr>
        <p:blipFill>
          <a:blip r:embed="rId2"/>
          <a:stretch>
            <a:fillRect/>
          </a:stretch>
        </p:blipFill>
        <p:spPr>
          <a:xfrm>
            <a:off x="5460786" y="2"/>
            <a:ext cx="3760344" cy="5143499"/>
          </a:xfrm>
          <a:prstGeom prst="rect">
            <a:avLst/>
          </a:prstGeom>
        </p:spPr>
      </p:pic>
    </p:spTree>
    <p:extLst>
      <p:ext uri="{BB962C8B-B14F-4D97-AF65-F5344CB8AC3E}">
        <p14:creationId xmlns:p14="http://schemas.microsoft.com/office/powerpoint/2010/main" val="2398983621"/>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B2C4-DE2F-B0A9-F0A0-75963B185D8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220A4B5-E428-AAFA-C400-16A455C4C268}"/>
              </a:ext>
            </a:extLst>
          </p:cNvPr>
          <p:cNvSpPr txBox="1"/>
          <p:nvPr/>
        </p:nvSpPr>
        <p:spPr>
          <a:xfrm>
            <a:off x="122689" y="2759090"/>
            <a:ext cx="5207384" cy="1082759"/>
          </a:xfrm>
          <a:prstGeom prst="rect">
            <a:avLst/>
          </a:prstGeom>
        </p:spPr>
        <p:txBody>
          <a:bodyPr vert="horz" wrap="square" lIns="0" tIns="5487" rIns="0" bIns="0" rtlCol="0" anchor="t">
            <a:spAutoFit/>
          </a:bodyPr>
          <a:lstStyle/>
          <a:p>
            <a:r>
              <a:rPr lang="en-US" sz="3500" b="1" spc="-5">
                <a:solidFill>
                  <a:srgbClr val="004C6D"/>
                </a:solidFill>
                <a:ea typeface="+mn-lt"/>
                <a:cs typeface="+mn-lt"/>
              </a:rPr>
              <a:t>3. Avrapportering, frågor och svar samt nästa steg</a:t>
            </a:r>
            <a:endParaRPr lang="en-US" sz="3500" spc="-5">
              <a:solidFill>
                <a:srgbClr val="000000"/>
              </a:solidFill>
              <a:latin typeface="Calibri"/>
              <a:ea typeface="Calibri"/>
              <a:cs typeface="Calibri"/>
            </a:endParaRPr>
          </a:p>
        </p:txBody>
      </p:sp>
      <p:pic>
        <p:nvPicPr>
          <p:cNvPr id="3" name="Picture 2" descr="A group of people laughing and pulling a rope&#10;&#10;Description automatically generated">
            <a:extLst>
              <a:ext uri="{FF2B5EF4-FFF2-40B4-BE49-F238E27FC236}">
                <a16:creationId xmlns:a16="http://schemas.microsoft.com/office/drawing/2014/main" id="{D49F7946-F533-A2CF-7AD7-CE0D4BA40074}"/>
              </a:ext>
            </a:extLst>
          </p:cNvPr>
          <p:cNvPicPr>
            <a:picLocks noChangeAspect="1"/>
          </p:cNvPicPr>
          <p:nvPr/>
        </p:nvPicPr>
        <p:blipFill>
          <a:blip r:embed="rId2"/>
          <a:stretch>
            <a:fillRect/>
          </a:stretch>
        </p:blipFill>
        <p:spPr>
          <a:xfrm>
            <a:off x="4784256" y="0"/>
            <a:ext cx="4356769" cy="5143500"/>
          </a:xfrm>
          <a:prstGeom prst="rect">
            <a:avLst/>
          </a:prstGeom>
        </p:spPr>
      </p:pic>
    </p:spTree>
    <p:extLst>
      <p:ext uri="{BB962C8B-B14F-4D97-AF65-F5344CB8AC3E}">
        <p14:creationId xmlns:p14="http://schemas.microsoft.com/office/powerpoint/2010/main" val="1792517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523a1cf-d02e-44cb-9156-b55917ec7838"/>
</p:tagLst>
</file>

<file path=ppt/theme/theme1.xml><?xml version="1.0" encoding="utf-8"?>
<a:theme xmlns:a="http://schemas.openxmlformats.org/drawingml/2006/main" name="TU Dublin">
  <a:themeElements>
    <a:clrScheme name="TU Dublin Presentation0000oo">
      <a:dk1>
        <a:srgbClr val="004C6C"/>
      </a:dk1>
      <a:lt1>
        <a:srgbClr val="FFFFFF"/>
      </a:lt1>
      <a:dk2>
        <a:srgbClr val="452A64"/>
      </a:dk2>
      <a:lt2>
        <a:srgbClr val="EEECE1"/>
      </a:lt2>
      <a:accent1>
        <a:srgbClr val="004C6C"/>
      </a:accent1>
      <a:accent2>
        <a:srgbClr val="B60057"/>
      </a:accent2>
      <a:accent3>
        <a:srgbClr val="CFC600"/>
      </a:accent3>
      <a:accent4>
        <a:srgbClr val="837EBA"/>
      </a:accent4>
      <a:accent5>
        <a:srgbClr val="2856A3"/>
      </a:accent5>
      <a:accent6>
        <a:srgbClr val="F0823C"/>
      </a:accent6>
      <a:hlink>
        <a:srgbClr val="00A9B7"/>
      </a:hlink>
      <a:folHlink>
        <a:srgbClr val="CE122C"/>
      </a:folHlink>
    </a:clrScheme>
    <a:fontScheme name="TUDublin">
      <a:majorFont>
        <a:latin typeface="Prophet"/>
        <a:ea typeface=""/>
        <a:cs typeface=""/>
      </a:majorFont>
      <a:minorFont>
        <a:latin typeface="Visue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 Dublin Green" id="{B01A5018-2176-7D41-A0CA-F4AE71F1FFED}" vid="{FFAAA92E-0261-4D46-AAC0-6C35EADFAEFA}"/>
    </a:ext>
  </a:extLst>
</a:theme>
</file>

<file path=ppt/theme/theme2.xml><?xml version="1.0" encoding="utf-8"?>
<a:theme xmlns:a="http://schemas.openxmlformats.org/drawingml/2006/main" name="TU Dubl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1186CB149E37B45A65B385E43E59738" ma:contentTypeVersion="18" ma:contentTypeDescription="Create a new document." ma:contentTypeScope="" ma:versionID="d001268c4298d6f8aff45096a56b8916">
  <xsd:schema xmlns:xsd="http://www.w3.org/2001/XMLSchema" xmlns:xs="http://www.w3.org/2001/XMLSchema" xmlns:p="http://schemas.microsoft.com/office/2006/metadata/properties" xmlns:ns2="58878c66-5c32-4140-a30f-8b1c79241b25" xmlns:ns3="fd113ad9-c2c6-4073-ae9a-bc093d43355e" targetNamespace="http://schemas.microsoft.com/office/2006/metadata/properties" ma:root="true" ma:fieldsID="22a3d3e86183645e83663ffd53b5ed88" ns2:_="" ns3:_="">
    <xsd:import namespace="58878c66-5c32-4140-a30f-8b1c79241b25"/>
    <xsd:import namespace="fd113ad9-c2c6-4073-ae9a-bc093d4335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3:_dlc_DocId" minOccurs="0"/>
                <xsd:element ref="ns3:_dlc_DocIdUrl" minOccurs="0"/>
                <xsd:element ref="ns3:_dlc_DocIdPersistId" minOccurs="0"/>
                <xsd:element ref="ns2:MediaServiceSearchProperties" minOccurs="0"/>
                <xsd:element ref="ns2:No_x002e_Fi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78c66-5c32-4140-a30f-8b1c79241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168bf0-f213-4887-af2e-cac682fa24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No_x002e_Files" ma:index="28" nillable="true" ma:displayName="No. Files" ma:format="Dropdown" ma:internalName="No_x002e_File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d113ad9-c2c6-4073-ae9a-bc093d43355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3babfa-22eb-43ad-b23f-daf97ec3bcad}" ma:internalName="TaxCatchAll" ma:showField="CatchAllData" ma:web="fd113ad9-c2c6-4073-ae9a-bc093d43355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_dlc_DocId" ma:index="24" nillable="true" ma:displayName="Document ID Value" ma:description="The value of the document ID assigned to this item." ma:indexed="true"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113ad9-c2c6-4073-ae9a-bc093d43355e" xsi:nil="true"/>
    <lcf76f155ced4ddcb4097134ff3c332f xmlns="58878c66-5c32-4140-a30f-8b1c79241b25">
      <Terms xmlns="http://schemas.microsoft.com/office/infopath/2007/PartnerControls"/>
    </lcf76f155ced4ddcb4097134ff3c332f>
    <_dlc_DocId xmlns="fd113ad9-c2c6-4073-ae9a-bc093d43355e">TUDSUST-1425514257-59772</_dlc_DocId>
    <_dlc_DocIdUrl xmlns="fd113ad9-c2c6-4073-ae9a-bc093d43355e">
      <Url>https://tudublin.sharepoint.com/sites/SustainabilityTeam/_layouts/15/DocIdRedir.aspx?ID=TUDSUST-1425514257-59772</Url>
      <Description>TUDSUST-1425514257-59772</Description>
    </_dlc_DocIdUrl>
    <No_x002e_Files xmlns="58878c66-5c32-4140-a30f-8b1c79241b2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10E180-226E-4F4A-8279-FD4E763D03BD}">
  <ds:schemaRefs>
    <ds:schemaRef ds:uri="http://schemas.microsoft.com/sharepoint/events"/>
  </ds:schemaRefs>
</ds:datastoreItem>
</file>

<file path=customXml/itemProps2.xml><?xml version="1.0" encoding="utf-8"?>
<ds:datastoreItem xmlns:ds="http://schemas.openxmlformats.org/officeDocument/2006/customXml" ds:itemID="{1A9789E4-F6BE-49DF-B813-F5EE2A2A56FC}">
  <ds:schemaRefs>
    <ds:schemaRef ds:uri="58878c66-5c32-4140-a30f-8b1c79241b25"/>
    <ds:schemaRef ds:uri="fd113ad9-c2c6-4073-ae9a-bc093d4335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124D73-447F-4DE6-A89F-D2D550535C5E}">
  <ds:schemaRefs>
    <ds:schemaRef ds:uri="186a8af6-524e-48fb-a2b5-8db5625d742b"/>
    <ds:schemaRef ds:uri="58878c66-5c32-4140-a30f-8b1c79241b25"/>
    <ds:schemaRef ds:uri="8713c86b-11c3-4892-8b22-8e1103c1c89f"/>
    <ds:schemaRef ds:uri="fd113ad9-c2c6-4073-ae9a-bc093d4335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C73F741-2CD3-472E-B098-AD90F4C5E642}">
  <ds:schemaRefs>
    <ds:schemaRef ds:uri="http://schemas.microsoft.com/sharepoint/v3/contenttype/forms"/>
  </ds:schemaRefs>
</ds:datastoreItem>
</file>

<file path=docProps/app.xml><?xml version="1.0" encoding="utf-8"?>
<ap:Properties xmlns:vt="http://schemas.openxmlformats.org/officeDocument/2006/docPropsVTypes" xmlns:ap="http://schemas.openxmlformats.org/officeDocument/2006/extended-properties">
  <ap:Template>TU-Dublin-Green</ap:Template>
  <ap:Application>Microsoft Office PowerPoint</ap:Application>
  <ap:PresentationFormat>On-screen Show (16:9)</ap:PresentationFormat>
  <ap:Slides>11</ap:Slides>
  <ap:Notes>4</ap:Notes>
  <ap:HiddenSlides>0</ap:HiddenSlides>
  <ap:ScaleCrop>false</ap:ScaleCrop>
  <ap:HeadingPairs>
    <vt:vector baseType="variant" size="4">
      <vt:variant>
        <vt:lpstr>Theme</vt:lpstr>
      </vt:variant>
      <vt:variant>
        <vt:i4>4</vt:i4>
      </vt:variant>
      <vt:variant>
        <vt:lpstr>Slide Titles</vt:lpstr>
      </vt:variant>
      <vt:variant>
        <vt:i4>11</vt:i4>
      </vt:variant>
    </vt:vector>
  </ap:HeadingPairs>
  <ap:TitlesOfParts>
    <vt:vector baseType="lpstr" size="15">
      <vt:lpstr>TU Dublin</vt:lpstr>
      <vt:lpstr>TU Dublin</vt:lpstr>
      <vt:lpstr>Office Theme</vt:lpstr>
      <vt:lpstr>2_Office Theme</vt:lpstr>
      <vt:lpstr>PowerPoint Presentation</vt:lpstr>
      <vt:lpstr>Workshop overview </vt:lpstr>
      <vt:lpstr>PowerPoint Presentation</vt:lpstr>
      <vt:lpstr>Doughnut Economics </vt:lpstr>
      <vt:lpstr>What is the Doughnut?</vt:lpstr>
      <vt:lpstr>The Doughnut’s dimensions </vt:lpstr>
      <vt:lpstr>PowerPoint Presentation</vt:lpstr>
      <vt:lpstr>PowerPoint Presentation</vt:lpstr>
      <vt:lpstr>PowerPoint Presentation</vt:lpstr>
      <vt:lpstr>PowerPoint Presentation</vt:lpstr>
      <vt:lpstr>Reflections &amp; Actions</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Lucia Walsh</dc:creator>
  <revision>12</revision>
  <dcterms:created xsi:type="dcterms:W3CDTF">2023-03-21T12:11:37.0000000Z</dcterms:created>
  <dcterms:modified xsi:type="dcterms:W3CDTF">2024-09-25T16:09:40.0000000Z</dcterms:modified>
  <keywords>, docId:1FDAF3CEAA7770EB9D0EE18C4A989C43</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0x01010091186CB149E37B45A65B385E43E59738</vt:lpwstr>
  </property>
  <property fmtid="{D5CDD505-2E9C-101B-9397-08002B2CF9AE}" pid="3" name="MediaServiceImageTags">
    <vt:lpwstr/>
  </property>
  <property fmtid="{D5CDD505-2E9C-101B-9397-08002B2CF9AE}" pid="4" name="_dlc_DocIdItemGuid">
    <vt:lpwstr>61a1ca02-a90b-4a90-8ba2-e56ec82028ee</vt:lpwstr>
  </property>
</Properties>
</file>