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9" r:id="rId9"/>
    <p:sldId id="273" r:id="rId10"/>
    <p:sldId id="274" r:id="rId11"/>
    <p:sldId id="270" r:id="rId12"/>
    <p:sldId id="271" r:id="rId13"/>
    <p:sldId id="272" r:id="rId14"/>
    <p:sldId id="268" r:id="rId15"/>
    <p:sldId id="275" r:id="rId16"/>
    <p:sldId id="276" r:id="rId17"/>
    <p:sldId id="277" r:id="rId18"/>
    <p:sldId id="278" r:id="rId19"/>
    <p:sldId id="282" r:id="rId20"/>
    <p:sldId id="285" r:id="rId21"/>
    <p:sldId id="286" r:id="rId22"/>
    <p:sldId id="281" r:id="rId23"/>
    <p:sldId id="287" r:id="rId24"/>
    <p:sldId id="280" r:id="rId25"/>
    <p:sldId id="279" r:id="rId26"/>
    <p:sldId id="283" r:id="rId27"/>
    <p:sldId id="262" r:id="rId28"/>
    <p:sldId id="264"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Droid Serif" panose="020B0604020202020204" charset="0"/>
      <p:regular r:id="rId34"/>
      <p:bold r:id="rId35"/>
      <p:italic r:id="rId36"/>
      <p:boldItalic r:id="rId37"/>
    </p:embeddedFont>
    <p:embeddedFont>
      <p:font typeface="Public Sans" panose="020B0604020202020204" charset="0"/>
      <p:regular r:id="rId38"/>
      <p:bold r:id="rId39"/>
      <p:italic r:id="rId40"/>
      <p:boldItalic r:id="rId41"/>
    </p:embeddedFont>
    <p:embeddedFont>
      <p:font typeface="Public Sans Bold" panose="020B0604020202020204" charset="0"/>
      <p:regular r:id="rId42"/>
    </p:embeddedFont>
    <p:embeddedFont>
      <p:font typeface="Public Sans Italics" panose="020B0604020202020204" charset="0"/>
      <p:regular r:id="rId43"/>
      <p:italic r:id="rId44"/>
    </p:embeddedFont>
    <p:embeddedFont>
      <p:font typeface="Source Sans Pro" panose="020B0503030403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A5F"/>
    <a:srgbClr val="D67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aida Fanfarová" userId="2b4e8a675e003094" providerId="LiveId" clId="{1995596E-8102-43F1-B639-D70EC60C8A70}"/>
    <pc:docChg chg="undo redo custSel addSld delSld modSld sldOrd">
      <pc:chgData name="Adelaida Fanfarová" userId="2b4e8a675e003094" providerId="LiveId" clId="{1995596E-8102-43F1-B639-D70EC60C8A70}" dt="2023-05-31T14:02:32.155" v="3414" actId="403"/>
      <pc:docMkLst>
        <pc:docMk/>
      </pc:docMkLst>
      <pc:sldChg chg="modSp mod">
        <pc:chgData name="Adelaida Fanfarová" userId="2b4e8a675e003094" providerId="LiveId" clId="{1995596E-8102-43F1-B639-D70EC60C8A70}" dt="2023-05-30T10:10:20.750" v="1558" actId="790"/>
        <pc:sldMkLst>
          <pc:docMk/>
          <pc:sldMk cId="0" sldId="256"/>
        </pc:sldMkLst>
        <pc:spChg chg="mod">
          <ac:chgData name="Adelaida Fanfarová" userId="2b4e8a675e003094" providerId="LiveId" clId="{1995596E-8102-43F1-B639-D70EC60C8A70}" dt="2023-05-30T10:10:20.750" v="1558" actId="790"/>
          <ac:spMkLst>
            <pc:docMk/>
            <pc:sldMk cId="0" sldId="256"/>
            <ac:spMk id="4" creationId="{00000000-0000-0000-0000-000000000000}"/>
          </ac:spMkLst>
        </pc:spChg>
        <pc:spChg chg="mod">
          <ac:chgData name="Adelaida Fanfarová" userId="2b4e8a675e003094" providerId="LiveId" clId="{1995596E-8102-43F1-B639-D70EC60C8A70}" dt="2023-05-23T11:22:04.578" v="108" actId="1076"/>
          <ac:spMkLst>
            <pc:docMk/>
            <pc:sldMk cId="0" sldId="256"/>
            <ac:spMk id="6" creationId="{00000000-0000-0000-0000-000000000000}"/>
          </ac:spMkLst>
        </pc:spChg>
        <pc:spChg chg="mod">
          <ac:chgData name="Adelaida Fanfarová" userId="2b4e8a675e003094" providerId="LiveId" clId="{1995596E-8102-43F1-B639-D70EC60C8A70}" dt="2023-05-23T11:22:04.578" v="108" actId="1076"/>
          <ac:spMkLst>
            <pc:docMk/>
            <pc:sldMk cId="0" sldId="256"/>
            <ac:spMk id="7" creationId="{00000000-0000-0000-0000-000000000000}"/>
          </ac:spMkLst>
        </pc:spChg>
        <pc:spChg chg="mod">
          <ac:chgData name="Adelaida Fanfarová" userId="2b4e8a675e003094" providerId="LiveId" clId="{1995596E-8102-43F1-B639-D70EC60C8A70}" dt="2023-05-23T11:21:49.780" v="106" actId="14100"/>
          <ac:spMkLst>
            <pc:docMk/>
            <pc:sldMk cId="0" sldId="256"/>
            <ac:spMk id="8" creationId="{00000000-0000-0000-0000-000000000000}"/>
          </ac:spMkLst>
        </pc:spChg>
      </pc:sldChg>
      <pc:sldChg chg="modSp mod">
        <pc:chgData name="Adelaida Fanfarová" userId="2b4e8a675e003094" providerId="LiveId" clId="{1995596E-8102-43F1-B639-D70EC60C8A70}" dt="2023-05-23T11:24:15.262" v="151" actId="20577"/>
        <pc:sldMkLst>
          <pc:docMk/>
          <pc:sldMk cId="0" sldId="257"/>
        </pc:sldMkLst>
        <pc:spChg chg="mod">
          <ac:chgData name="Adelaida Fanfarová" userId="2b4e8a675e003094" providerId="LiveId" clId="{1995596E-8102-43F1-B639-D70EC60C8A70}" dt="2023-05-23T11:23:32.814" v="127" actId="20577"/>
          <ac:spMkLst>
            <pc:docMk/>
            <pc:sldMk cId="0" sldId="257"/>
            <ac:spMk id="4" creationId="{00000000-0000-0000-0000-000000000000}"/>
          </ac:spMkLst>
        </pc:spChg>
        <pc:spChg chg="mod">
          <ac:chgData name="Adelaida Fanfarová" userId="2b4e8a675e003094" providerId="LiveId" clId="{1995596E-8102-43F1-B639-D70EC60C8A70}" dt="2023-05-23T11:23:49.726" v="133" actId="20577"/>
          <ac:spMkLst>
            <pc:docMk/>
            <pc:sldMk cId="0" sldId="257"/>
            <ac:spMk id="9" creationId="{00000000-0000-0000-0000-000000000000}"/>
          </ac:spMkLst>
        </pc:spChg>
        <pc:spChg chg="mod">
          <ac:chgData name="Adelaida Fanfarová" userId="2b4e8a675e003094" providerId="LiveId" clId="{1995596E-8102-43F1-B639-D70EC60C8A70}" dt="2023-05-23T11:24:15.262" v="151" actId="20577"/>
          <ac:spMkLst>
            <pc:docMk/>
            <pc:sldMk cId="0" sldId="257"/>
            <ac:spMk id="14" creationId="{00000000-0000-0000-0000-000000000000}"/>
          </ac:spMkLst>
        </pc:spChg>
      </pc:sldChg>
      <pc:sldChg chg="modSp mod">
        <pc:chgData name="Adelaida Fanfarová" userId="2b4e8a675e003094" providerId="LiveId" clId="{1995596E-8102-43F1-B639-D70EC60C8A70}" dt="2023-05-31T12:27:32.994" v="3177" actId="790"/>
        <pc:sldMkLst>
          <pc:docMk/>
          <pc:sldMk cId="0" sldId="258"/>
        </pc:sldMkLst>
        <pc:spChg chg="mod">
          <ac:chgData name="Adelaida Fanfarová" userId="2b4e8a675e003094" providerId="LiveId" clId="{1995596E-8102-43F1-B639-D70EC60C8A70}" dt="2023-05-31T12:13:10.109" v="2881" actId="790"/>
          <ac:spMkLst>
            <pc:docMk/>
            <pc:sldMk cId="0" sldId="258"/>
            <ac:spMk id="4" creationId="{00000000-0000-0000-0000-000000000000}"/>
          </ac:spMkLst>
        </pc:spChg>
        <pc:spChg chg="mod">
          <ac:chgData name="Adelaida Fanfarová" userId="2b4e8a675e003094" providerId="LiveId" clId="{1995596E-8102-43F1-B639-D70EC60C8A70}" dt="2023-05-29T11:57:08.166" v="607" actId="20578"/>
          <ac:spMkLst>
            <pc:docMk/>
            <pc:sldMk cId="0" sldId="258"/>
            <ac:spMk id="6" creationId="{00000000-0000-0000-0000-000000000000}"/>
          </ac:spMkLst>
        </pc:spChg>
        <pc:spChg chg="mod">
          <ac:chgData name="Adelaida Fanfarová" userId="2b4e8a675e003094" providerId="LiveId" clId="{1995596E-8102-43F1-B639-D70EC60C8A70}" dt="2023-05-29T11:57:08.166" v="607" actId="20578"/>
          <ac:spMkLst>
            <pc:docMk/>
            <pc:sldMk cId="0" sldId="258"/>
            <ac:spMk id="7" creationId="{00000000-0000-0000-0000-000000000000}"/>
          </ac:spMkLst>
        </pc:spChg>
        <pc:spChg chg="mod">
          <ac:chgData name="Adelaida Fanfarová" userId="2b4e8a675e003094" providerId="LiveId" clId="{1995596E-8102-43F1-B639-D70EC60C8A70}" dt="2023-05-31T12:27:32.994" v="3177" actId="790"/>
          <ac:spMkLst>
            <pc:docMk/>
            <pc:sldMk cId="0" sldId="258"/>
            <ac:spMk id="9" creationId="{00000000-0000-0000-0000-000000000000}"/>
          </ac:spMkLst>
        </pc:spChg>
        <pc:spChg chg="mod">
          <ac:chgData name="Adelaida Fanfarová" userId="2b4e8a675e003094" providerId="LiveId" clId="{1995596E-8102-43F1-B639-D70EC60C8A70}" dt="2023-05-31T12:13:48.977" v="2883" actId="6549"/>
          <ac:spMkLst>
            <pc:docMk/>
            <pc:sldMk cId="0" sldId="258"/>
            <ac:spMk id="19" creationId="{00000000-0000-0000-0000-000000000000}"/>
          </ac:spMkLst>
        </pc:spChg>
        <pc:grpChg chg="mod">
          <ac:chgData name="Adelaida Fanfarová" userId="2b4e8a675e003094" providerId="LiveId" clId="{1995596E-8102-43F1-B639-D70EC60C8A70}" dt="2023-05-29T11:57:08.166" v="607" actId="20578"/>
          <ac:grpSpMkLst>
            <pc:docMk/>
            <pc:sldMk cId="0" sldId="258"/>
            <ac:grpSpMk id="3" creationId="{00000000-0000-0000-0000-000000000000}"/>
          </ac:grpSpMkLst>
        </pc:grpChg>
        <pc:grpChg chg="mod">
          <ac:chgData name="Adelaida Fanfarová" userId="2b4e8a675e003094" providerId="LiveId" clId="{1995596E-8102-43F1-B639-D70EC60C8A70}" dt="2023-05-29T11:57:08.166" v="607" actId="20578"/>
          <ac:grpSpMkLst>
            <pc:docMk/>
            <pc:sldMk cId="0" sldId="258"/>
            <ac:grpSpMk id="5" creationId="{00000000-0000-0000-0000-000000000000}"/>
          </ac:grpSpMkLst>
        </pc:grpChg>
        <pc:picChg chg="mod">
          <ac:chgData name="Adelaida Fanfarová" userId="2b4e8a675e003094" providerId="LiveId" clId="{1995596E-8102-43F1-B639-D70EC60C8A70}" dt="2023-05-29T12:11:16.286" v="1006" actId="1076"/>
          <ac:picMkLst>
            <pc:docMk/>
            <pc:sldMk cId="0" sldId="258"/>
            <ac:picMk id="15" creationId="{00000000-0000-0000-0000-000000000000}"/>
          </ac:picMkLst>
        </pc:picChg>
        <pc:picChg chg="mod">
          <ac:chgData name="Adelaida Fanfarová" userId="2b4e8a675e003094" providerId="LiveId" clId="{1995596E-8102-43F1-B639-D70EC60C8A70}" dt="2023-05-29T12:11:16.286" v="1006" actId="1076"/>
          <ac:picMkLst>
            <pc:docMk/>
            <pc:sldMk cId="0" sldId="258"/>
            <ac:picMk id="20" creationId="{00000000-0000-0000-0000-000000000000}"/>
          </ac:picMkLst>
        </pc:picChg>
      </pc:sldChg>
      <pc:sldChg chg="addSp delSp modSp mod">
        <pc:chgData name="Adelaida Fanfarová" userId="2b4e8a675e003094" providerId="LiveId" clId="{1995596E-8102-43F1-B639-D70EC60C8A70}" dt="2023-05-29T12:18:15.336" v="1095" actId="790"/>
        <pc:sldMkLst>
          <pc:docMk/>
          <pc:sldMk cId="0" sldId="259"/>
        </pc:sldMkLst>
        <pc:spChg chg="mod">
          <ac:chgData name="Adelaida Fanfarová" userId="2b4e8a675e003094" providerId="LiveId" clId="{1995596E-8102-43F1-B639-D70EC60C8A70}" dt="2023-05-23T11:26:49.226" v="163" actId="1076"/>
          <ac:spMkLst>
            <pc:docMk/>
            <pc:sldMk cId="0" sldId="259"/>
            <ac:spMk id="4" creationId="{00000000-0000-0000-0000-000000000000}"/>
          </ac:spMkLst>
        </pc:spChg>
        <pc:spChg chg="mod">
          <ac:chgData name="Adelaida Fanfarová" userId="2b4e8a675e003094" providerId="LiveId" clId="{1995596E-8102-43F1-B639-D70EC60C8A70}" dt="2023-05-29T12:09:55.580" v="1005"/>
          <ac:spMkLst>
            <pc:docMk/>
            <pc:sldMk cId="0" sldId="259"/>
            <ac:spMk id="7" creationId="{00000000-0000-0000-0000-000000000000}"/>
          </ac:spMkLst>
        </pc:spChg>
        <pc:spChg chg="mod">
          <ac:chgData name="Adelaida Fanfarová" userId="2b4e8a675e003094" providerId="LiveId" clId="{1995596E-8102-43F1-B639-D70EC60C8A70}" dt="2023-05-29T12:17:39.309" v="1089" actId="790"/>
          <ac:spMkLst>
            <pc:docMk/>
            <pc:sldMk cId="0" sldId="259"/>
            <ac:spMk id="8" creationId="{00000000-0000-0000-0000-000000000000}"/>
          </ac:spMkLst>
        </pc:spChg>
        <pc:spChg chg="mod">
          <ac:chgData name="Adelaida Fanfarová" userId="2b4e8a675e003094" providerId="LiveId" clId="{1995596E-8102-43F1-B639-D70EC60C8A70}" dt="2023-05-29T12:09:55.580" v="1005"/>
          <ac:spMkLst>
            <pc:docMk/>
            <pc:sldMk cId="0" sldId="259"/>
            <ac:spMk id="9" creationId="{00000000-0000-0000-0000-000000000000}"/>
          </ac:spMkLst>
        </pc:spChg>
        <pc:spChg chg="mod">
          <ac:chgData name="Adelaida Fanfarová" userId="2b4e8a675e003094" providerId="LiveId" clId="{1995596E-8102-43F1-B639-D70EC60C8A70}" dt="2023-05-29T12:13:31.086" v="1022"/>
          <ac:spMkLst>
            <pc:docMk/>
            <pc:sldMk cId="0" sldId="259"/>
            <ac:spMk id="12" creationId="{00000000-0000-0000-0000-000000000000}"/>
          </ac:spMkLst>
        </pc:spChg>
        <pc:spChg chg="mod">
          <ac:chgData name="Adelaida Fanfarová" userId="2b4e8a675e003094" providerId="LiveId" clId="{1995596E-8102-43F1-B639-D70EC60C8A70}" dt="2023-05-29T12:18:15.336" v="1095" actId="790"/>
          <ac:spMkLst>
            <pc:docMk/>
            <pc:sldMk cId="0" sldId="259"/>
            <ac:spMk id="13" creationId="{00000000-0000-0000-0000-000000000000}"/>
          </ac:spMkLst>
        </pc:spChg>
        <pc:spChg chg="mod">
          <ac:chgData name="Adelaida Fanfarová" userId="2b4e8a675e003094" providerId="LiveId" clId="{1995596E-8102-43F1-B639-D70EC60C8A70}" dt="2023-05-29T12:13:31.086" v="1022"/>
          <ac:spMkLst>
            <pc:docMk/>
            <pc:sldMk cId="0" sldId="259"/>
            <ac:spMk id="14" creationId="{00000000-0000-0000-0000-000000000000}"/>
          </ac:spMkLst>
        </pc:spChg>
        <pc:spChg chg="mod">
          <ac:chgData name="Adelaida Fanfarová" userId="2b4e8a675e003094" providerId="LiveId" clId="{1995596E-8102-43F1-B639-D70EC60C8A70}" dt="2023-05-29T12:11:28.333" v="1015" actId="1036"/>
          <ac:spMkLst>
            <pc:docMk/>
            <pc:sldMk cId="0" sldId="259"/>
            <ac:spMk id="17" creationId="{00000000-0000-0000-0000-000000000000}"/>
          </ac:spMkLst>
        </pc:spChg>
        <pc:spChg chg="mod">
          <ac:chgData name="Adelaida Fanfarová" userId="2b4e8a675e003094" providerId="LiveId" clId="{1995596E-8102-43F1-B639-D70EC60C8A70}" dt="2023-05-23T11:28:58.588" v="242" actId="6549"/>
          <ac:spMkLst>
            <pc:docMk/>
            <pc:sldMk cId="0" sldId="259"/>
            <ac:spMk id="18" creationId="{00000000-0000-0000-0000-000000000000}"/>
          </ac:spMkLst>
        </pc:spChg>
        <pc:grpChg chg="del">
          <ac:chgData name="Adelaida Fanfarová" userId="2b4e8a675e003094" providerId="LiveId" clId="{1995596E-8102-43F1-B639-D70EC60C8A70}" dt="2023-05-29T12:11:32.621" v="1016" actId="478"/>
          <ac:grpSpMkLst>
            <pc:docMk/>
            <pc:sldMk cId="0" sldId="259"/>
            <ac:grpSpMk id="3" creationId="{00000000-0000-0000-0000-000000000000}"/>
          </ac:grpSpMkLst>
        </pc:grpChg>
        <pc:grpChg chg="mod">
          <ac:chgData name="Adelaida Fanfarová" userId="2b4e8a675e003094" providerId="LiveId" clId="{1995596E-8102-43F1-B639-D70EC60C8A70}" dt="2023-05-29T12:09:55.580" v="1005"/>
          <ac:grpSpMkLst>
            <pc:docMk/>
            <pc:sldMk cId="0" sldId="259"/>
            <ac:grpSpMk id="5" creationId="{00000000-0000-0000-0000-000000000000}"/>
          </ac:grpSpMkLst>
        </pc:grpChg>
        <pc:grpChg chg="mod">
          <ac:chgData name="Adelaida Fanfarová" userId="2b4e8a675e003094" providerId="LiveId" clId="{1995596E-8102-43F1-B639-D70EC60C8A70}" dt="2023-05-29T12:09:55.580" v="1005"/>
          <ac:grpSpMkLst>
            <pc:docMk/>
            <pc:sldMk cId="0" sldId="259"/>
            <ac:grpSpMk id="6" creationId="{00000000-0000-0000-0000-000000000000}"/>
          </ac:grpSpMkLst>
        </pc:grpChg>
        <pc:grpChg chg="mod">
          <ac:chgData name="Adelaida Fanfarová" userId="2b4e8a675e003094" providerId="LiveId" clId="{1995596E-8102-43F1-B639-D70EC60C8A70}" dt="2023-05-29T12:13:31.086" v="1022"/>
          <ac:grpSpMkLst>
            <pc:docMk/>
            <pc:sldMk cId="0" sldId="259"/>
            <ac:grpSpMk id="10" creationId="{00000000-0000-0000-0000-000000000000}"/>
          </ac:grpSpMkLst>
        </pc:grpChg>
        <pc:grpChg chg="mod">
          <ac:chgData name="Adelaida Fanfarová" userId="2b4e8a675e003094" providerId="LiveId" clId="{1995596E-8102-43F1-B639-D70EC60C8A70}" dt="2023-05-29T12:13:31.086" v="1022"/>
          <ac:grpSpMkLst>
            <pc:docMk/>
            <pc:sldMk cId="0" sldId="259"/>
            <ac:grpSpMk id="11" creationId="{00000000-0000-0000-0000-000000000000}"/>
          </ac:grpSpMkLst>
        </pc:grpChg>
        <pc:picChg chg="add mod">
          <ac:chgData name="Adelaida Fanfarová" userId="2b4e8a675e003094" providerId="LiveId" clId="{1995596E-8102-43F1-B639-D70EC60C8A70}" dt="2023-05-29T12:11:28.333" v="1015" actId="1036"/>
          <ac:picMkLst>
            <pc:docMk/>
            <pc:sldMk cId="0" sldId="259"/>
            <ac:picMk id="22" creationId="{3A423C85-E8DB-69E4-6908-7B79BAA9665F}"/>
          </ac:picMkLst>
        </pc:picChg>
        <pc:picChg chg="add mod">
          <ac:chgData name="Adelaida Fanfarová" userId="2b4e8a675e003094" providerId="LiveId" clId="{1995596E-8102-43F1-B639-D70EC60C8A70}" dt="2023-05-23T11:29:25.389" v="249" actId="1076"/>
          <ac:picMkLst>
            <pc:docMk/>
            <pc:sldMk cId="0" sldId="259"/>
            <ac:picMk id="24" creationId="{07074852-E33B-4C76-7532-E9D9864EA914}"/>
          </ac:picMkLst>
        </pc:picChg>
      </pc:sldChg>
      <pc:sldChg chg="modSp mod">
        <pc:chgData name="Adelaida Fanfarová" userId="2b4e8a675e003094" providerId="LiveId" clId="{1995596E-8102-43F1-B639-D70EC60C8A70}" dt="2023-05-30T10:10:36.629" v="1559" actId="790"/>
        <pc:sldMkLst>
          <pc:docMk/>
          <pc:sldMk cId="0" sldId="260"/>
        </pc:sldMkLst>
        <pc:spChg chg="mod">
          <ac:chgData name="Adelaida Fanfarová" userId="2b4e8a675e003094" providerId="LiveId" clId="{1995596E-8102-43F1-B639-D70EC60C8A70}" dt="2023-05-30T10:10:36.629" v="1559" actId="790"/>
          <ac:spMkLst>
            <pc:docMk/>
            <pc:sldMk cId="0" sldId="260"/>
            <ac:spMk id="6" creationId="{00000000-0000-0000-0000-000000000000}"/>
          </ac:spMkLst>
        </pc:spChg>
        <pc:spChg chg="mod">
          <ac:chgData name="Adelaida Fanfarová" userId="2b4e8a675e003094" providerId="LiveId" clId="{1995596E-8102-43F1-B639-D70EC60C8A70}" dt="2023-05-29T12:26:40.822" v="1175" actId="1076"/>
          <ac:spMkLst>
            <pc:docMk/>
            <pc:sldMk cId="0" sldId="260"/>
            <ac:spMk id="11" creationId="{00000000-0000-0000-0000-000000000000}"/>
          </ac:spMkLst>
        </pc:spChg>
      </pc:sldChg>
      <pc:sldChg chg="addSp delSp modSp mod modClrScheme delAnim modAnim chgLayout">
        <pc:chgData name="Adelaida Fanfarová" userId="2b4e8a675e003094" providerId="LiveId" clId="{1995596E-8102-43F1-B639-D70EC60C8A70}" dt="2023-05-29T12:33:15.319" v="1333" actId="14100"/>
        <pc:sldMkLst>
          <pc:docMk/>
          <pc:sldMk cId="0" sldId="261"/>
        </pc:sldMkLst>
        <pc:spChg chg="mod">
          <ac:chgData name="Adelaida Fanfarová" userId="2b4e8a675e003094" providerId="LiveId" clId="{1995596E-8102-43F1-B639-D70EC60C8A70}" dt="2023-05-29T12:30:07.876" v="1303" actId="790"/>
          <ac:spMkLst>
            <pc:docMk/>
            <pc:sldMk cId="0" sldId="261"/>
            <ac:spMk id="12" creationId="{00000000-0000-0000-0000-000000000000}"/>
          </ac:spMkLst>
        </pc:spChg>
        <pc:spChg chg="add del mod ord">
          <ac:chgData name="Adelaida Fanfarová" userId="2b4e8a675e003094" providerId="LiveId" clId="{1995596E-8102-43F1-B639-D70EC60C8A70}" dt="2023-05-29T12:30:21.871" v="1305" actId="478"/>
          <ac:spMkLst>
            <pc:docMk/>
            <pc:sldMk cId="0" sldId="261"/>
            <ac:spMk id="15" creationId="{63865496-0165-6A5D-B173-5CA4229FDFF8}"/>
          </ac:spMkLst>
        </pc:spChg>
        <pc:spChg chg="add del mod ord">
          <ac:chgData name="Adelaida Fanfarová" userId="2b4e8a675e003094" providerId="LiveId" clId="{1995596E-8102-43F1-B639-D70EC60C8A70}" dt="2023-05-29T12:31:54.742" v="1313"/>
          <ac:spMkLst>
            <pc:docMk/>
            <pc:sldMk cId="0" sldId="261"/>
            <ac:spMk id="16" creationId="{5CBA7C8C-E8A8-4281-ADCA-EAECBEAF2936}"/>
          </ac:spMkLst>
        </pc:spChg>
        <pc:spChg chg="mod">
          <ac:chgData name="Adelaida Fanfarová" userId="2b4e8a675e003094" providerId="LiveId" clId="{1995596E-8102-43F1-B639-D70EC60C8A70}" dt="2023-05-29T12:32:33.375" v="1322" actId="571"/>
          <ac:spMkLst>
            <pc:docMk/>
            <pc:sldMk cId="0" sldId="261"/>
            <ac:spMk id="19" creationId="{FBA43984-EB11-F2C3-F4B4-8E65F61B64DA}"/>
          </ac:spMkLst>
        </pc:spChg>
        <pc:spChg chg="mod">
          <ac:chgData name="Adelaida Fanfarová" userId="2b4e8a675e003094" providerId="LiveId" clId="{1995596E-8102-43F1-B639-D70EC60C8A70}" dt="2023-05-29T12:32:33.375" v="1322" actId="571"/>
          <ac:spMkLst>
            <pc:docMk/>
            <pc:sldMk cId="0" sldId="261"/>
            <ac:spMk id="21" creationId="{B9CE648A-09A5-422B-4FAB-851D191605C2}"/>
          </ac:spMkLst>
        </pc:spChg>
        <pc:spChg chg="mod">
          <ac:chgData name="Adelaida Fanfarová" userId="2b4e8a675e003094" providerId="LiveId" clId="{1995596E-8102-43F1-B639-D70EC60C8A70}" dt="2023-05-29T12:32:33.375" v="1322" actId="571"/>
          <ac:spMkLst>
            <pc:docMk/>
            <pc:sldMk cId="0" sldId="261"/>
            <ac:spMk id="22" creationId="{5E0D79BC-344B-C1E7-F734-6FDA1E9D0455}"/>
          </ac:spMkLst>
        </pc:spChg>
        <pc:spChg chg="add del mod">
          <ac:chgData name="Adelaida Fanfarová" userId="2b4e8a675e003094" providerId="LiveId" clId="{1995596E-8102-43F1-B639-D70EC60C8A70}" dt="2023-05-29T12:32:42.197" v="1326" actId="478"/>
          <ac:spMkLst>
            <pc:docMk/>
            <pc:sldMk cId="0" sldId="261"/>
            <ac:spMk id="25" creationId="{123E7A14-715C-2AC0-93ED-93AA4D0FBDBC}"/>
          </ac:spMkLst>
        </pc:spChg>
        <pc:grpChg chg="del mod">
          <ac:chgData name="Adelaida Fanfarová" userId="2b4e8a675e003094" providerId="LiveId" clId="{1995596E-8102-43F1-B639-D70EC60C8A70}" dt="2023-05-29T12:32:39.222" v="1324" actId="478"/>
          <ac:grpSpMkLst>
            <pc:docMk/>
            <pc:sldMk cId="0" sldId="261"/>
            <ac:grpSpMk id="2" creationId="{00000000-0000-0000-0000-000000000000}"/>
          </ac:grpSpMkLst>
        </pc:grpChg>
        <pc:grpChg chg="del">
          <ac:chgData name="Adelaida Fanfarová" userId="2b4e8a675e003094" providerId="LiveId" clId="{1995596E-8102-43F1-B639-D70EC60C8A70}" dt="2023-05-29T12:32:17.909" v="1320" actId="478"/>
          <ac:grpSpMkLst>
            <pc:docMk/>
            <pc:sldMk cId="0" sldId="261"/>
            <ac:grpSpMk id="7" creationId="{00000000-0000-0000-0000-000000000000}"/>
          </ac:grpSpMkLst>
        </pc:grpChg>
        <pc:grpChg chg="del">
          <ac:chgData name="Adelaida Fanfarová" userId="2b4e8a675e003094" providerId="LiveId" clId="{1995596E-8102-43F1-B639-D70EC60C8A70}" dt="2023-05-29T12:32:16.974" v="1319" actId="478"/>
          <ac:grpSpMkLst>
            <pc:docMk/>
            <pc:sldMk cId="0" sldId="261"/>
            <ac:grpSpMk id="9" creationId="{00000000-0000-0000-0000-000000000000}"/>
          </ac:grpSpMkLst>
        </pc:grpChg>
        <pc:grpChg chg="add mod">
          <ac:chgData name="Adelaida Fanfarová" userId="2b4e8a675e003094" providerId="LiveId" clId="{1995596E-8102-43F1-B639-D70EC60C8A70}" dt="2023-05-29T12:32:58.416" v="1329" actId="1076"/>
          <ac:grpSpMkLst>
            <pc:docMk/>
            <pc:sldMk cId="0" sldId="261"/>
            <ac:grpSpMk id="18" creationId="{BD1FF692-50D8-4043-3BAC-8135FE8739A6}"/>
          </ac:grpSpMkLst>
        </pc:grpChg>
        <pc:grpChg chg="add mod">
          <ac:chgData name="Adelaida Fanfarová" userId="2b4e8a675e003094" providerId="LiveId" clId="{1995596E-8102-43F1-B639-D70EC60C8A70}" dt="2023-05-29T12:32:36.501" v="1323" actId="14100"/>
          <ac:grpSpMkLst>
            <pc:docMk/>
            <pc:sldMk cId="0" sldId="261"/>
            <ac:grpSpMk id="20" creationId="{AA19C31B-C6A8-6142-CBC5-2DCD78AC405C}"/>
          </ac:grpSpMkLst>
        </pc:grpChg>
        <pc:picChg chg="add del mod">
          <ac:chgData name="Adelaida Fanfarová" userId="2b4e8a675e003094" providerId="LiveId" clId="{1995596E-8102-43F1-B639-D70EC60C8A70}" dt="2023-05-29T12:32:40.178" v="1325" actId="478"/>
          <ac:picMkLst>
            <pc:docMk/>
            <pc:sldMk cId="0" sldId="261"/>
            <ac:picMk id="17" creationId="{1FC428E2-D39F-4497-D152-97E6D0FD4531}"/>
          </ac:picMkLst>
        </pc:picChg>
        <pc:picChg chg="add mod">
          <ac:chgData name="Adelaida Fanfarová" userId="2b4e8a675e003094" providerId="LiveId" clId="{1995596E-8102-43F1-B639-D70EC60C8A70}" dt="2023-05-29T12:33:15.319" v="1333" actId="14100"/>
          <ac:picMkLst>
            <pc:docMk/>
            <pc:sldMk cId="0" sldId="261"/>
            <ac:picMk id="23" creationId="{803D109E-4628-3584-6A44-53571CF92215}"/>
          </ac:picMkLst>
        </pc:picChg>
      </pc:sldChg>
      <pc:sldChg chg="addSp delSp modSp mod ord">
        <pc:chgData name="Adelaida Fanfarová" userId="2b4e8a675e003094" providerId="LiveId" clId="{1995596E-8102-43F1-B639-D70EC60C8A70}" dt="2023-05-31T14:02:32.155" v="3414" actId="403"/>
        <pc:sldMkLst>
          <pc:docMk/>
          <pc:sldMk cId="0" sldId="262"/>
        </pc:sldMkLst>
        <pc:spChg chg="mod">
          <ac:chgData name="Adelaida Fanfarová" userId="2b4e8a675e003094" providerId="LiveId" clId="{1995596E-8102-43F1-B639-D70EC60C8A70}" dt="2023-05-31T14:02:32.155" v="3414" actId="403"/>
          <ac:spMkLst>
            <pc:docMk/>
            <pc:sldMk cId="0" sldId="262"/>
            <ac:spMk id="6" creationId="{00000000-0000-0000-0000-000000000000}"/>
          </ac:spMkLst>
        </pc:spChg>
        <pc:spChg chg="mod">
          <ac:chgData name="Adelaida Fanfarová" userId="2b4e8a675e003094" providerId="LiveId" clId="{1995596E-8102-43F1-B639-D70EC60C8A70}" dt="2023-05-29T12:35:55.394" v="1373" actId="6549"/>
          <ac:spMkLst>
            <pc:docMk/>
            <pc:sldMk cId="0" sldId="262"/>
            <ac:spMk id="11" creationId="{00000000-0000-0000-0000-000000000000}"/>
          </ac:spMkLst>
        </pc:spChg>
        <pc:spChg chg="mod">
          <ac:chgData name="Adelaida Fanfarová" userId="2b4e8a675e003094" providerId="LiveId" clId="{1995596E-8102-43F1-B639-D70EC60C8A70}" dt="2023-05-31T12:59:41.959" v="3381" actId="790"/>
          <ac:spMkLst>
            <pc:docMk/>
            <pc:sldMk cId="0" sldId="262"/>
            <ac:spMk id="12" creationId="{00000000-0000-0000-0000-000000000000}"/>
          </ac:spMkLst>
        </pc:spChg>
        <pc:picChg chg="add del mod">
          <ac:chgData name="Adelaida Fanfarová" userId="2b4e8a675e003094" providerId="LiveId" clId="{1995596E-8102-43F1-B639-D70EC60C8A70}" dt="2023-05-31T13:54:01.420" v="3395" actId="478"/>
          <ac:picMkLst>
            <pc:docMk/>
            <pc:sldMk cId="0" sldId="262"/>
            <ac:picMk id="16" creationId="{DE9689C4-E8F3-BFF4-40D7-37013FCFD7CC}"/>
          </ac:picMkLst>
        </pc:picChg>
        <pc:picChg chg="add mod">
          <ac:chgData name="Adelaida Fanfarová" userId="2b4e8a675e003094" providerId="LiveId" clId="{1995596E-8102-43F1-B639-D70EC60C8A70}" dt="2023-05-31T13:55:05.507" v="3404" actId="1076"/>
          <ac:picMkLst>
            <pc:docMk/>
            <pc:sldMk cId="0" sldId="262"/>
            <ac:picMk id="17" creationId="{0A9CB821-4978-8E65-10F6-69754F85986D}"/>
          </ac:picMkLst>
        </pc:picChg>
      </pc:sldChg>
      <pc:sldChg chg="modSp del mod">
        <pc:chgData name="Adelaida Fanfarová" userId="2b4e8a675e003094" providerId="LiveId" clId="{1995596E-8102-43F1-B639-D70EC60C8A70}" dt="2023-05-31T13:55:17.272" v="3407" actId="47"/>
        <pc:sldMkLst>
          <pc:docMk/>
          <pc:sldMk cId="0" sldId="263"/>
        </pc:sldMkLst>
        <pc:picChg chg="mod">
          <ac:chgData name="Adelaida Fanfarová" userId="2b4e8a675e003094" providerId="LiveId" clId="{1995596E-8102-43F1-B639-D70EC60C8A70}" dt="2023-05-31T08:46:28.070" v="2699" actId="1076"/>
          <ac:picMkLst>
            <pc:docMk/>
            <pc:sldMk cId="0" sldId="263"/>
            <ac:picMk id="5" creationId="{00000000-0000-0000-0000-000000000000}"/>
          </ac:picMkLst>
        </pc:picChg>
        <pc:picChg chg="mod">
          <ac:chgData name="Adelaida Fanfarová" userId="2b4e8a675e003094" providerId="LiveId" clId="{1995596E-8102-43F1-B639-D70EC60C8A70}" dt="2023-05-31T08:46:22.709" v="2696" actId="1076"/>
          <ac:picMkLst>
            <pc:docMk/>
            <pc:sldMk cId="0" sldId="263"/>
            <ac:picMk id="6" creationId="{00000000-0000-0000-0000-000000000000}"/>
          </ac:picMkLst>
        </pc:picChg>
        <pc:picChg chg="mod">
          <ac:chgData name="Adelaida Fanfarová" userId="2b4e8a675e003094" providerId="LiveId" clId="{1995596E-8102-43F1-B639-D70EC60C8A70}" dt="2023-05-31T08:46:24.514" v="2697" actId="1076"/>
          <ac:picMkLst>
            <pc:docMk/>
            <pc:sldMk cId="0" sldId="263"/>
            <ac:picMk id="7" creationId="{00000000-0000-0000-0000-000000000000}"/>
          </ac:picMkLst>
        </pc:picChg>
      </pc:sldChg>
      <pc:sldChg chg="addSp delSp modSp mod">
        <pc:chgData name="Adelaida Fanfarová" userId="2b4e8a675e003094" providerId="LiveId" clId="{1995596E-8102-43F1-B639-D70EC60C8A70}" dt="2023-05-31T13:55:32.712" v="3410" actId="1076"/>
        <pc:sldMkLst>
          <pc:docMk/>
          <pc:sldMk cId="0" sldId="264"/>
        </pc:sldMkLst>
        <pc:picChg chg="add del mod">
          <ac:chgData name="Adelaida Fanfarová" userId="2b4e8a675e003094" providerId="LiveId" clId="{1995596E-8102-43F1-B639-D70EC60C8A70}" dt="2023-05-31T08:49:56.220" v="2703" actId="478"/>
          <ac:picMkLst>
            <pc:docMk/>
            <pc:sldMk cId="0" sldId="264"/>
            <ac:picMk id="8" creationId="{2407939C-5DC6-FABE-4595-489A2472E419}"/>
          </ac:picMkLst>
        </pc:picChg>
        <pc:picChg chg="add mod">
          <ac:chgData name="Adelaida Fanfarová" userId="2b4e8a675e003094" providerId="LiveId" clId="{1995596E-8102-43F1-B639-D70EC60C8A70}" dt="2023-05-31T13:55:32.712" v="3410" actId="1076"/>
          <ac:picMkLst>
            <pc:docMk/>
            <pc:sldMk cId="0" sldId="264"/>
            <ac:picMk id="10" creationId="{99EC13E7-01B6-07B0-CCD5-A2752C5342AE}"/>
          </ac:picMkLst>
        </pc:picChg>
      </pc:sldChg>
      <pc:sldChg chg="modSp del mod">
        <pc:chgData name="Adelaida Fanfarová" userId="2b4e8a675e003094" providerId="LiveId" clId="{1995596E-8102-43F1-B639-D70EC60C8A70}" dt="2023-05-30T12:41:09.202" v="1942" actId="47"/>
        <pc:sldMkLst>
          <pc:docMk/>
          <pc:sldMk cId="1759624151" sldId="265"/>
        </pc:sldMkLst>
        <pc:spChg chg="mod">
          <ac:chgData name="Adelaida Fanfarová" userId="2b4e8a675e003094" providerId="LiveId" clId="{1995596E-8102-43F1-B639-D70EC60C8A70}" dt="2023-05-30T12:37:24.396" v="1754"/>
          <ac:spMkLst>
            <pc:docMk/>
            <pc:sldMk cId="1759624151" sldId="265"/>
            <ac:spMk id="11" creationId="{00000000-0000-0000-0000-000000000000}"/>
          </ac:spMkLst>
        </pc:spChg>
      </pc:sldChg>
      <pc:sldChg chg="del">
        <pc:chgData name="Adelaida Fanfarová" userId="2b4e8a675e003094" providerId="LiveId" clId="{1995596E-8102-43F1-B639-D70EC60C8A70}" dt="2023-05-31T13:55:08.794" v="3405" actId="47"/>
        <pc:sldMkLst>
          <pc:docMk/>
          <pc:sldMk cId="3307212934" sldId="266"/>
        </pc:sldMkLst>
      </pc:sldChg>
      <pc:sldChg chg="del">
        <pc:chgData name="Adelaida Fanfarová" userId="2b4e8a675e003094" providerId="LiveId" clId="{1995596E-8102-43F1-B639-D70EC60C8A70}" dt="2023-05-31T13:55:10.418" v="3406" actId="47"/>
        <pc:sldMkLst>
          <pc:docMk/>
          <pc:sldMk cId="2256076364" sldId="267"/>
        </pc:sldMkLst>
      </pc:sldChg>
      <pc:sldChg chg="addSp delSp modSp add mod ord delAnim">
        <pc:chgData name="Adelaida Fanfarová" userId="2b4e8a675e003094" providerId="LiveId" clId="{1995596E-8102-43F1-B639-D70EC60C8A70}" dt="2023-05-30T12:48:49.136" v="2003" actId="1076"/>
        <pc:sldMkLst>
          <pc:docMk/>
          <pc:sldMk cId="2069534384" sldId="268"/>
        </pc:sldMkLst>
        <pc:spChg chg="mod topLvl">
          <ac:chgData name="Adelaida Fanfarová" userId="2b4e8a675e003094" providerId="LiveId" clId="{1995596E-8102-43F1-B639-D70EC60C8A70}" dt="2023-05-29T12:32:12.093" v="1317" actId="478"/>
          <ac:spMkLst>
            <pc:docMk/>
            <pc:sldMk cId="2069534384" sldId="268"/>
            <ac:spMk id="5" creationId="{00000000-0000-0000-0000-000000000000}"/>
          </ac:spMkLst>
        </pc:spChg>
        <pc:spChg chg="add del mod topLvl">
          <ac:chgData name="Adelaida Fanfarová" userId="2b4e8a675e003094" providerId="LiveId" clId="{1995596E-8102-43F1-B639-D70EC60C8A70}" dt="2023-05-30T12:46:27.740" v="1993" actId="113"/>
          <ac:spMkLst>
            <pc:docMk/>
            <pc:sldMk cId="2069534384" sldId="268"/>
            <ac:spMk id="6" creationId="{00000000-0000-0000-0000-000000000000}"/>
          </ac:spMkLst>
        </pc:spChg>
        <pc:spChg chg="mod">
          <ac:chgData name="Adelaida Fanfarová" userId="2b4e8a675e003094" providerId="LiveId" clId="{1995596E-8102-43F1-B639-D70EC60C8A70}" dt="2023-05-30T11:02:47.528" v="1658" actId="6549"/>
          <ac:spMkLst>
            <pc:docMk/>
            <pc:sldMk cId="2069534384" sldId="268"/>
            <ac:spMk id="11" creationId="{00000000-0000-0000-0000-000000000000}"/>
          </ac:spMkLst>
        </pc:spChg>
        <pc:spChg chg="mod">
          <ac:chgData name="Adelaida Fanfarová" userId="2b4e8a675e003094" providerId="LiveId" clId="{1995596E-8102-43F1-B639-D70EC60C8A70}" dt="2023-05-30T12:43:56.844" v="1979" actId="790"/>
          <ac:spMkLst>
            <pc:docMk/>
            <pc:sldMk cId="2069534384" sldId="268"/>
            <ac:spMk id="12" creationId="{00000000-0000-0000-0000-000000000000}"/>
          </ac:spMkLst>
        </pc:spChg>
        <pc:spChg chg="add del mod">
          <ac:chgData name="Adelaida Fanfarová" userId="2b4e8a675e003094" providerId="LiveId" clId="{1995596E-8102-43F1-B639-D70EC60C8A70}" dt="2023-05-29T12:32:13.671" v="1318" actId="478"/>
          <ac:spMkLst>
            <pc:docMk/>
            <pc:sldMk cId="2069534384" sldId="268"/>
            <ac:spMk id="16" creationId="{EA0BD512-607A-79D0-EF5D-14919F6B511A}"/>
          </ac:spMkLst>
        </pc:spChg>
        <pc:grpChg chg="add del">
          <ac:chgData name="Adelaida Fanfarová" userId="2b4e8a675e003094" providerId="LiveId" clId="{1995596E-8102-43F1-B639-D70EC60C8A70}" dt="2023-05-29T12:32:12.093" v="1317" actId="478"/>
          <ac:grpSpMkLst>
            <pc:docMk/>
            <pc:sldMk cId="2069534384" sldId="268"/>
            <ac:grpSpMk id="4" creationId="{00000000-0000-0000-0000-000000000000}"/>
          </ac:grpSpMkLst>
        </pc:grpChg>
        <pc:grpChg chg="del">
          <ac:chgData name="Adelaida Fanfarová" userId="2b4e8a675e003094" providerId="LiveId" clId="{1995596E-8102-43F1-B639-D70EC60C8A70}" dt="2023-05-30T11:02:50.250" v="1659" actId="478"/>
          <ac:grpSpMkLst>
            <pc:docMk/>
            <pc:sldMk cId="2069534384" sldId="268"/>
            <ac:grpSpMk id="9" creationId="{00000000-0000-0000-0000-000000000000}"/>
          </ac:grpSpMkLst>
        </pc:grpChg>
        <pc:picChg chg="add del mod">
          <ac:chgData name="Adelaida Fanfarová" userId="2b4e8a675e003094" providerId="LiveId" clId="{1995596E-8102-43F1-B639-D70EC60C8A70}" dt="2023-05-30T12:48:16.951" v="1994" actId="478"/>
          <ac:picMkLst>
            <pc:docMk/>
            <pc:sldMk cId="2069534384" sldId="268"/>
            <ac:picMk id="16" creationId="{B2676FC0-9E45-DD1C-EABA-29DACD145CF8}"/>
          </ac:picMkLst>
        </pc:picChg>
        <pc:picChg chg="del">
          <ac:chgData name="Adelaida Fanfarová" userId="2b4e8a675e003094" providerId="LiveId" clId="{1995596E-8102-43F1-B639-D70EC60C8A70}" dt="2023-05-29T12:32:07.501" v="1315" actId="478"/>
          <ac:picMkLst>
            <pc:docMk/>
            <pc:sldMk cId="2069534384" sldId="268"/>
            <ac:picMk id="17" creationId="{1FC428E2-D39F-4497-D152-97E6D0FD4531}"/>
          </ac:picMkLst>
        </pc:picChg>
        <pc:picChg chg="add mod">
          <ac:chgData name="Adelaida Fanfarová" userId="2b4e8a675e003094" providerId="LiveId" clId="{1995596E-8102-43F1-B639-D70EC60C8A70}" dt="2023-05-30T12:48:49.136" v="2003" actId="1076"/>
          <ac:picMkLst>
            <pc:docMk/>
            <pc:sldMk cId="2069534384" sldId="268"/>
            <ac:picMk id="18" creationId="{13E5BB8E-EF91-26C7-0EF4-007FE3E7555B}"/>
          </ac:picMkLst>
        </pc:picChg>
      </pc:sldChg>
      <pc:sldChg chg="delSp modSp add mod ord delAnim">
        <pc:chgData name="Adelaida Fanfarová" userId="2b4e8a675e003094" providerId="LiveId" clId="{1995596E-8102-43F1-B639-D70EC60C8A70}" dt="2023-05-31T13:11:39.240" v="3383" actId="20577"/>
        <pc:sldMkLst>
          <pc:docMk/>
          <pc:sldMk cId="2385180498" sldId="269"/>
        </pc:sldMkLst>
        <pc:spChg chg="mod">
          <ac:chgData name="Adelaida Fanfarová" userId="2b4e8a675e003094" providerId="LiveId" clId="{1995596E-8102-43F1-B639-D70EC60C8A70}" dt="2023-05-31T13:11:39.240" v="3383" actId="20577"/>
          <ac:spMkLst>
            <pc:docMk/>
            <pc:sldMk cId="2385180498" sldId="269"/>
            <ac:spMk id="22" creationId="{5E0D79BC-344B-C1E7-F734-6FDA1E9D0455}"/>
          </ac:spMkLst>
        </pc:spChg>
        <pc:grpChg chg="del">
          <ac:chgData name="Adelaida Fanfarová" userId="2b4e8a675e003094" providerId="LiveId" clId="{1995596E-8102-43F1-B639-D70EC60C8A70}" dt="2023-05-29T13:00:31.861" v="1507" actId="478"/>
          <ac:grpSpMkLst>
            <pc:docMk/>
            <pc:sldMk cId="2385180498" sldId="269"/>
            <ac:grpSpMk id="4" creationId="{00000000-0000-0000-0000-000000000000}"/>
          </ac:grpSpMkLst>
        </pc:grpChg>
        <pc:grpChg chg="mod">
          <ac:chgData name="Adelaida Fanfarová" userId="2b4e8a675e003094" providerId="LiveId" clId="{1995596E-8102-43F1-B639-D70EC60C8A70}" dt="2023-05-30T10:16:37.991" v="1587" actId="1076"/>
          <ac:grpSpMkLst>
            <pc:docMk/>
            <pc:sldMk cId="2385180498" sldId="269"/>
            <ac:grpSpMk id="18" creationId="{BD1FF692-50D8-4043-3BAC-8135FE8739A6}"/>
          </ac:grpSpMkLst>
        </pc:grpChg>
        <pc:grpChg chg="mod">
          <ac:chgData name="Adelaida Fanfarová" userId="2b4e8a675e003094" providerId="LiveId" clId="{1995596E-8102-43F1-B639-D70EC60C8A70}" dt="2023-05-30T10:16:37.991" v="1587" actId="1076"/>
          <ac:grpSpMkLst>
            <pc:docMk/>
            <pc:sldMk cId="2385180498" sldId="269"/>
            <ac:grpSpMk id="20" creationId="{AA19C31B-C6A8-6142-CBC5-2DCD78AC405C}"/>
          </ac:grpSpMkLst>
        </pc:grpChg>
        <pc:picChg chg="del">
          <ac:chgData name="Adelaida Fanfarová" userId="2b4e8a675e003094" providerId="LiveId" clId="{1995596E-8102-43F1-B639-D70EC60C8A70}" dt="2023-05-29T13:00:20.836" v="1506" actId="478"/>
          <ac:picMkLst>
            <pc:docMk/>
            <pc:sldMk cId="2385180498" sldId="269"/>
            <ac:picMk id="23" creationId="{803D109E-4628-3584-6A44-53571CF92215}"/>
          </ac:picMkLst>
        </pc:picChg>
      </pc:sldChg>
      <pc:sldChg chg="addSp delSp modSp add mod">
        <pc:chgData name="Adelaida Fanfarová" userId="2b4e8a675e003094" providerId="LiveId" clId="{1995596E-8102-43F1-B639-D70EC60C8A70}" dt="2023-05-30T12:42:22.531" v="1947" actId="113"/>
        <pc:sldMkLst>
          <pc:docMk/>
          <pc:sldMk cId="1220652899" sldId="270"/>
        </pc:sldMkLst>
        <pc:spChg chg="mod">
          <ac:chgData name="Adelaida Fanfarová" userId="2b4e8a675e003094" providerId="LiveId" clId="{1995596E-8102-43F1-B639-D70EC60C8A70}" dt="2023-05-30T12:42:22.531" v="1947" actId="113"/>
          <ac:spMkLst>
            <pc:docMk/>
            <pc:sldMk cId="1220652899" sldId="270"/>
            <ac:spMk id="6" creationId="{00000000-0000-0000-0000-000000000000}"/>
          </ac:spMkLst>
        </pc:spChg>
        <pc:picChg chg="add del mod">
          <ac:chgData name="Adelaida Fanfarová" userId="2b4e8a675e003094" providerId="LiveId" clId="{1995596E-8102-43F1-B639-D70EC60C8A70}" dt="2023-05-30T11:08:59.687" v="1700" actId="478"/>
          <ac:picMkLst>
            <pc:docMk/>
            <pc:sldMk cId="1220652899" sldId="270"/>
            <ac:picMk id="10" creationId="{C401A247-0AD5-9A28-07F7-09557A422B24}"/>
          </ac:picMkLst>
        </pc:picChg>
        <pc:picChg chg="add mod">
          <ac:chgData name="Adelaida Fanfarová" userId="2b4e8a675e003094" providerId="LiveId" clId="{1995596E-8102-43F1-B639-D70EC60C8A70}" dt="2023-05-30T11:09:12.389" v="1706" actId="1076"/>
          <ac:picMkLst>
            <pc:docMk/>
            <pc:sldMk cId="1220652899" sldId="270"/>
            <ac:picMk id="15" creationId="{6C60E97B-60E3-2D25-269E-2BDF6F03CE67}"/>
          </ac:picMkLst>
        </pc:picChg>
      </pc:sldChg>
      <pc:sldChg chg="modSp add mod ord">
        <pc:chgData name="Adelaida Fanfarová" userId="2b4e8a675e003094" providerId="LiveId" clId="{1995596E-8102-43F1-B639-D70EC60C8A70}" dt="2023-05-31T08:18:28.074" v="2054" actId="20577"/>
        <pc:sldMkLst>
          <pc:docMk/>
          <pc:sldMk cId="3102945523" sldId="271"/>
        </pc:sldMkLst>
        <pc:spChg chg="mod">
          <ac:chgData name="Adelaida Fanfarová" userId="2b4e8a675e003094" providerId="LiveId" clId="{1995596E-8102-43F1-B639-D70EC60C8A70}" dt="2023-05-31T08:18:28.074" v="2054" actId="20577"/>
          <ac:spMkLst>
            <pc:docMk/>
            <pc:sldMk cId="3102945523" sldId="271"/>
            <ac:spMk id="6" creationId="{00000000-0000-0000-0000-000000000000}"/>
          </ac:spMkLst>
        </pc:spChg>
        <pc:spChg chg="mod">
          <ac:chgData name="Adelaida Fanfarová" userId="2b4e8a675e003094" providerId="LiveId" clId="{1995596E-8102-43F1-B639-D70EC60C8A70}" dt="2023-05-30T12:39:09.232" v="1834" actId="20577"/>
          <ac:spMkLst>
            <pc:docMk/>
            <pc:sldMk cId="3102945523" sldId="271"/>
            <ac:spMk id="11" creationId="{00000000-0000-0000-0000-000000000000}"/>
          </ac:spMkLst>
        </pc:spChg>
      </pc:sldChg>
      <pc:sldChg chg="modSp add mod ord">
        <pc:chgData name="Adelaida Fanfarová" userId="2b4e8a675e003094" providerId="LiveId" clId="{1995596E-8102-43F1-B639-D70EC60C8A70}" dt="2023-05-31T08:39:17.713" v="2549" actId="6549"/>
        <pc:sldMkLst>
          <pc:docMk/>
          <pc:sldMk cId="935433553" sldId="272"/>
        </pc:sldMkLst>
        <pc:spChg chg="mod">
          <ac:chgData name="Adelaida Fanfarová" userId="2b4e8a675e003094" providerId="LiveId" clId="{1995596E-8102-43F1-B639-D70EC60C8A70}" dt="2023-05-31T08:39:17.713" v="2549" actId="6549"/>
          <ac:spMkLst>
            <pc:docMk/>
            <pc:sldMk cId="935433553" sldId="272"/>
            <ac:spMk id="12" creationId="{00000000-0000-0000-0000-000000000000}"/>
          </ac:spMkLst>
        </pc:spChg>
        <pc:spChg chg="mod">
          <ac:chgData name="Adelaida Fanfarová" userId="2b4e8a675e003094" providerId="LiveId" clId="{1995596E-8102-43F1-B639-D70EC60C8A70}" dt="2023-05-31T08:20:25.716" v="2073" actId="113"/>
          <ac:spMkLst>
            <pc:docMk/>
            <pc:sldMk cId="935433553" sldId="272"/>
            <ac:spMk id="22" creationId="{5E0D79BC-344B-C1E7-F734-6FDA1E9D0455}"/>
          </ac:spMkLst>
        </pc:spChg>
      </pc:sldChg>
      <pc:sldChg chg="modSp add mod">
        <pc:chgData name="Adelaida Fanfarová" userId="2b4e8a675e003094" providerId="LiveId" clId="{1995596E-8102-43F1-B639-D70EC60C8A70}" dt="2023-05-31T08:16:46.513" v="2047" actId="20577"/>
        <pc:sldMkLst>
          <pc:docMk/>
          <pc:sldMk cId="2155378589" sldId="273"/>
        </pc:sldMkLst>
        <pc:spChg chg="mod">
          <ac:chgData name="Adelaida Fanfarová" userId="2b4e8a675e003094" providerId="LiveId" clId="{1995596E-8102-43F1-B639-D70EC60C8A70}" dt="2023-05-31T08:16:46.513" v="2047" actId="20577"/>
          <ac:spMkLst>
            <pc:docMk/>
            <pc:sldMk cId="2155378589" sldId="273"/>
            <ac:spMk id="6" creationId="{00000000-0000-0000-0000-000000000000}"/>
          </ac:spMkLst>
        </pc:spChg>
      </pc:sldChg>
      <pc:sldChg chg="add">
        <pc:chgData name="Adelaida Fanfarová" userId="2b4e8a675e003094" providerId="LiveId" clId="{1995596E-8102-43F1-B639-D70EC60C8A70}" dt="2023-05-30T12:49:28.063" v="2004" actId="2890"/>
        <pc:sldMkLst>
          <pc:docMk/>
          <pc:sldMk cId="1772401107" sldId="274"/>
        </pc:sldMkLst>
      </pc:sldChg>
      <pc:sldChg chg="modSp add mod">
        <pc:chgData name="Adelaida Fanfarová" userId="2b4e8a675e003094" providerId="LiveId" clId="{1995596E-8102-43F1-B639-D70EC60C8A70}" dt="2023-05-30T12:59:28.081" v="2041" actId="20577"/>
        <pc:sldMkLst>
          <pc:docMk/>
          <pc:sldMk cId="604139973" sldId="275"/>
        </pc:sldMkLst>
        <pc:spChg chg="mod">
          <ac:chgData name="Adelaida Fanfarová" userId="2b4e8a675e003094" providerId="LiveId" clId="{1995596E-8102-43F1-B639-D70EC60C8A70}" dt="2023-05-30T12:59:28.081" v="2041" actId="20577"/>
          <ac:spMkLst>
            <pc:docMk/>
            <pc:sldMk cId="604139973" sldId="275"/>
            <ac:spMk id="6" creationId="{00000000-0000-0000-0000-000000000000}"/>
          </ac:spMkLst>
        </pc:spChg>
      </pc:sldChg>
      <pc:sldChg chg="addSp delSp modSp add mod">
        <pc:chgData name="Adelaida Fanfarová" userId="2b4e8a675e003094" providerId="LiveId" clId="{1995596E-8102-43F1-B639-D70EC60C8A70}" dt="2023-05-31T08:30:20.660" v="2160" actId="1076"/>
        <pc:sldMkLst>
          <pc:docMk/>
          <pc:sldMk cId="2307727256" sldId="276"/>
        </pc:sldMkLst>
        <pc:spChg chg="mod">
          <ac:chgData name="Adelaida Fanfarová" userId="2b4e8a675e003094" providerId="LiveId" clId="{1995596E-8102-43F1-B639-D70EC60C8A70}" dt="2023-05-31T08:24:09.055" v="2116" actId="20577"/>
          <ac:spMkLst>
            <pc:docMk/>
            <pc:sldMk cId="2307727256" sldId="276"/>
            <ac:spMk id="6" creationId="{00000000-0000-0000-0000-000000000000}"/>
          </ac:spMkLst>
        </pc:spChg>
        <pc:picChg chg="add del mod">
          <ac:chgData name="Adelaida Fanfarová" userId="2b4e8a675e003094" providerId="LiveId" clId="{1995596E-8102-43F1-B639-D70EC60C8A70}" dt="2023-05-31T08:28:59.598" v="2149" actId="478"/>
          <ac:picMkLst>
            <pc:docMk/>
            <pc:sldMk cId="2307727256" sldId="276"/>
            <ac:picMk id="10" creationId="{27136E6C-5288-C74E-FF6D-321619089186}"/>
          </ac:picMkLst>
        </pc:picChg>
        <pc:picChg chg="add del mod">
          <ac:chgData name="Adelaida Fanfarová" userId="2b4e8a675e003094" providerId="LiveId" clId="{1995596E-8102-43F1-B639-D70EC60C8A70}" dt="2023-05-31T08:29:43.345" v="2153" actId="478"/>
          <ac:picMkLst>
            <pc:docMk/>
            <pc:sldMk cId="2307727256" sldId="276"/>
            <ac:picMk id="15" creationId="{B6292F1A-6BBD-649B-D1D0-1EB7782C417D}"/>
          </ac:picMkLst>
        </pc:picChg>
        <pc:picChg chg="add mod">
          <ac:chgData name="Adelaida Fanfarová" userId="2b4e8a675e003094" providerId="LiveId" clId="{1995596E-8102-43F1-B639-D70EC60C8A70}" dt="2023-05-31T08:30:20.660" v="2160" actId="1076"/>
          <ac:picMkLst>
            <pc:docMk/>
            <pc:sldMk cId="2307727256" sldId="276"/>
            <ac:picMk id="17" creationId="{01DB3F7B-B8EB-0574-DB18-FD15DBF5B84D}"/>
          </ac:picMkLst>
        </pc:picChg>
      </pc:sldChg>
      <pc:sldChg chg="modSp add mod ord">
        <pc:chgData name="Adelaida Fanfarová" userId="2b4e8a675e003094" providerId="LiveId" clId="{1995596E-8102-43F1-B639-D70EC60C8A70}" dt="2023-05-31T11:53:16.806" v="2742" actId="790"/>
        <pc:sldMkLst>
          <pc:docMk/>
          <pc:sldMk cId="3847219437" sldId="277"/>
        </pc:sldMkLst>
        <pc:spChg chg="mod">
          <ac:chgData name="Adelaida Fanfarová" userId="2b4e8a675e003094" providerId="LiveId" clId="{1995596E-8102-43F1-B639-D70EC60C8A70}" dt="2023-05-31T11:53:16.806" v="2742" actId="790"/>
          <ac:spMkLst>
            <pc:docMk/>
            <pc:sldMk cId="3847219437" sldId="277"/>
            <ac:spMk id="6" creationId="{00000000-0000-0000-0000-000000000000}"/>
          </ac:spMkLst>
        </pc:spChg>
        <pc:spChg chg="mod">
          <ac:chgData name="Adelaida Fanfarová" userId="2b4e8a675e003094" providerId="LiveId" clId="{1995596E-8102-43F1-B639-D70EC60C8A70}" dt="2023-05-31T08:32:21.502" v="2280" actId="1036"/>
          <ac:spMkLst>
            <pc:docMk/>
            <pc:sldMk cId="3847219437" sldId="277"/>
            <ac:spMk id="11" creationId="{00000000-0000-0000-0000-000000000000}"/>
          </ac:spMkLst>
        </pc:spChg>
      </pc:sldChg>
      <pc:sldChg chg="modSp add mod ord">
        <pc:chgData name="Adelaida Fanfarová" userId="2b4e8a675e003094" providerId="LiveId" clId="{1995596E-8102-43F1-B639-D70EC60C8A70}" dt="2023-05-31T13:39:59.345" v="3386" actId="20577"/>
        <pc:sldMkLst>
          <pc:docMk/>
          <pc:sldMk cId="3560300412" sldId="278"/>
        </pc:sldMkLst>
        <pc:spChg chg="mod">
          <ac:chgData name="Adelaida Fanfarová" userId="2b4e8a675e003094" providerId="LiveId" clId="{1995596E-8102-43F1-B639-D70EC60C8A70}" dt="2023-05-31T08:40:10.662" v="2636" actId="790"/>
          <ac:spMkLst>
            <pc:docMk/>
            <pc:sldMk cId="3560300412" sldId="278"/>
            <ac:spMk id="12" creationId="{00000000-0000-0000-0000-000000000000}"/>
          </ac:spMkLst>
        </pc:spChg>
        <pc:spChg chg="mod">
          <ac:chgData name="Adelaida Fanfarová" userId="2b4e8a675e003094" providerId="LiveId" clId="{1995596E-8102-43F1-B639-D70EC60C8A70}" dt="2023-05-31T13:39:59.345" v="3386" actId="20577"/>
          <ac:spMkLst>
            <pc:docMk/>
            <pc:sldMk cId="3560300412" sldId="278"/>
            <ac:spMk id="22" creationId="{5E0D79BC-344B-C1E7-F734-6FDA1E9D0455}"/>
          </ac:spMkLst>
        </pc:spChg>
      </pc:sldChg>
      <pc:sldChg chg="addSp delSp modSp add mod ord">
        <pc:chgData name="Adelaida Fanfarová" userId="2b4e8a675e003094" providerId="LiveId" clId="{1995596E-8102-43F1-B639-D70EC60C8A70}" dt="2023-05-31T12:52:48.760" v="3336" actId="1076"/>
        <pc:sldMkLst>
          <pc:docMk/>
          <pc:sldMk cId="1642206018" sldId="279"/>
        </pc:sldMkLst>
        <pc:spChg chg="mod">
          <ac:chgData name="Adelaida Fanfarová" userId="2b4e8a675e003094" providerId="LiveId" clId="{1995596E-8102-43F1-B639-D70EC60C8A70}" dt="2023-05-31T12:51:08.930" v="3326" actId="113"/>
          <ac:spMkLst>
            <pc:docMk/>
            <pc:sldMk cId="1642206018" sldId="279"/>
            <ac:spMk id="6" creationId="{00000000-0000-0000-0000-000000000000}"/>
          </ac:spMkLst>
        </pc:spChg>
        <pc:spChg chg="mod">
          <ac:chgData name="Adelaida Fanfarová" userId="2b4e8a675e003094" providerId="LiveId" clId="{1995596E-8102-43F1-B639-D70EC60C8A70}" dt="2023-05-31T12:40:10.511" v="3311" actId="113"/>
          <ac:spMkLst>
            <pc:docMk/>
            <pc:sldMk cId="1642206018" sldId="279"/>
            <ac:spMk id="12" creationId="{00000000-0000-0000-0000-000000000000}"/>
          </ac:spMkLst>
        </pc:spChg>
        <pc:picChg chg="add del mod">
          <ac:chgData name="Adelaida Fanfarová" userId="2b4e8a675e003094" providerId="LiveId" clId="{1995596E-8102-43F1-B639-D70EC60C8A70}" dt="2023-05-31T12:52:27.599" v="3332" actId="478"/>
          <ac:picMkLst>
            <pc:docMk/>
            <pc:sldMk cId="1642206018" sldId="279"/>
            <ac:picMk id="10" creationId="{A9E7F45F-1752-5623-79AE-E975163559FA}"/>
          </ac:picMkLst>
        </pc:picChg>
        <pc:picChg chg="add mod">
          <ac:chgData name="Adelaida Fanfarová" userId="2b4e8a675e003094" providerId="LiveId" clId="{1995596E-8102-43F1-B639-D70EC60C8A70}" dt="2023-05-31T12:52:48.760" v="3336" actId="1076"/>
          <ac:picMkLst>
            <pc:docMk/>
            <pc:sldMk cId="1642206018" sldId="279"/>
            <ac:picMk id="15" creationId="{D707EBE6-B8B5-80CA-1025-01CE418270C9}"/>
          </ac:picMkLst>
        </pc:picChg>
        <pc:picChg chg="del">
          <ac:chgData name="Adelaida Fanfarová" userId="2b4e8a675e003094" providerId="LiveId" clId="{1995596E-8102-43F1-B639-D70EC60C8A70}" dt="2023-05-31T12:51:37.613" v="3327" actId="478"/>
          <ac:picMkLst>
            <pc:docMk/>
            <pc:sldMk cId="1642206018" sldId="279"/>
            <ac:picMk id="18" creationId="{13E5BB8E-EF91-26C7-0EF4-007FE3E7555B}"/>
          </ac:picMkLst>
        </pc:picChg>
      </pc:sldChg>
      <pc:sldChg chg="addSp delSp modSp add mod ord">
        <pc:chgData name="Adelaida Fanfarová" userId="2b4e8a675e003094" providerId="LiveId" clId="{1995596E-8102-43F1-B639-D70EC60C8A70}" dt="2023-05-31T12:45:36.942" v="3319" actId="14100"/>
        <pc:sldMkLst>
          <pc:docMk/>
          <pc:sldMk cId="2709304242" sldId="280"/>
        </pc:sldMkLst>
        <pc:spChg chg="mod">
          <ac:chgData name="Adelaida Fanfarová" userId="2b4e8a675e003094" providerId="LiveId" clId="{1995596E-8102-43F1-B639-D70EC60C8A70}" dt="2023-05-31T12:43:16.911" v="3313"/>
          <ac:spMkLst>
            <pc:docMk/>
            <pc:sldMk cId="2709304242" sldId="280"/>
            <ac:spMk id="6" creationId="{00000000-0000-0000-0000-000000000000}"/>
          </ac:spMkLst>
        </pc:spChg>
        <pc:spChg chg="mod">
          <ac:chgData name="Adelaida Fanfarová" userId="2b4e8a675e003094" providerId="LiveId" clId="{1995596E-8102-43F1-B639-D70EC60C8A70}" dt="2023-05-31T12:17:38.747" v="2924" actId="790"/>
          <ac:spMkLst>
            <pc:docMk/>
            <pc:sldMk cId="2709304242" sldId="280"/>
            <ac:spMk id="12" creationId="{00000000-0000-0000-0000-000000000000}"/>
          </ac:spMkLst>
        </pc:spChg>
        <pc:picChg chg="add mod">
          <ac:chgData name="Adelaida Fanfarová" userId="2b4e8a675e003094" providerId="LiveId" clId="{1995596E-8102-43F1-B639-D70EC60C8A70}" dt="2023-05-31T12:17:31.541" v="2923" actId="14100"/>
          <ac:picMkLst>
            <pc:docMk/>
            <pc:sldMk cId="2709304242" sldId="280"/>
            <ac:picMk id="10" creationId="{802B6B6C-0659-2409-53F8-2033B352D1B0}"/>
          </ac:picMkLst>
        </pc:picChg>
        <pc:picChg chg="add mod">
          <ac:chgData name="Adelaida Fanfarová" userId="2b4e8a675e003094" providerId="LiveId" clId="{1995596E-8102-43F1-B639-D70EC60C8A70}" dt="2023-05-31T12:45:36.942" v="3319" actId="14100"/>
          <ac:picMkLst>
            <pc:docMk/>
            <pc:sldMk cId="2709304242" sldId="280"/>
            <ac:picMk id="15" creationId="{1B53152D-6C3E-7780-9725-8658AD2E9EF8}"/>
          </ac:picMkLst>
        </pc:picChg>
        <pc:picChg chg="del">
          <ac:chgData name="Adelaida Fanfarová" userId="2b4e8a675e003094" providerId="LiveId" clId="{1995596E-8102-43F1-B639-D70EC60C8A70}" dt="2023-05-31T12:16:12.389" v="2915" actId="478"/>
          <ac:picMkLst>
            <pc:docMk/>
            <pc:sldMk cId="2709304242" sldId="280"/>
            <ac:picMk id="16" creationId="{B2676FC0-9E45-DD1C-EABA-29DACD145CF8}"/>
          </ac:picMkLst>
        </pc:picChg>
      </pc:sldChg>
      <pc:sldChg chg="modSp add mod">
        <pc:chgData name="Adelaida Fanfarová" userId="2b4e8a675e003094" providerId="LiveId" clId="{1995596E-8102-43F1-B639-D70EC60C8A70}" dt="2023-05-31T12:30:59.353" v="3188" actId="20577"/>
        <pc:sldMkLst>
          <pc:docMk/>
          <pc:sldMk cId="340579172" sldId="281"/>
        </pc:sldMkLst>
        <pc:spChg chg="mod">
          <ac:chgData name="Adelaida Fanfarová" userId="2b4e8a675e003094" providerId="LiveId" clId="{1995596E-8102-43F1-B639-D70EC60C8A70}" dt="2023-05-31T12:30:59.353" v="3188" actId="20577"/>
          <ac:spMkLst>
            <pc:docMk/>
            <pc:sldMk cId="340579172" sldId="281"/>
            <ac:spMk id="6" creationId="{00000000-0000-0000-0000-000000000000}"/>
          </ac:spMkLst>
        </pc:spChg>
      </pc:sldChg>
      <pc:sldChg chg="modSp add mod ord">
        <pc:chgData name="Adelaida Fanfarová" userId="2b4e8a675e003094" providerId="LiveId" clId="{1995596E-8102-43F1-B639-D70EC60C8A70}" dt="2023-05-31T12:39:47.065" v="3310" actId="113"/>
        <pc:sldMkLst>
          <pc:docMk/>
          <pc:sldMk cId="245777650" sldId="282"/>
        </pc:sldMkLst>
        <pc:spChg chg="mod">
          <ac:chgData name="Adelaida Fanfarová" userId="2b4e8a675e003094" providerId="LiveId" clId="{1995596E-8102-43F1-B639-D70EC60C8A70}" dt="2023-05-31T12:39:47.065" v="3310" actId="113"/>
          <ac:spMkLst>
            <pc:docMk/>
            <pc:sldMk cId="245777650" sldId="282"/>
            <ac:spMk id="6" creationId="{00000000-0000-0000-0000-000000000000}"/>
          </ac:spMkLst>
        </pc:spChg>
      </pc:sldChg>
      <pc:sldChg chg="modSp add mod">
        <pc:chgData name="Adelaida Fanfarová" userId="2b4e8a675e003094" providerId="LiveId" clId="{1995596E-8102-43F1-B639-D70EC60C8A70}" dt="2023-05-31T12:55:40.281" v="3353" actId="113"/>
        <pc:sldMkLst>
          <pc:docMk/>
          <pc:sldMk cId="3724839379" sldId="283"/>
        </pc:sldMkLst>
        <pc:spChg chg="mod">
          <ac:chgData name="Adelaida Fanfarová" userId="2b4e8a675e003094" providerId="LiveId" clId="{1995596E-8102-43F1-B639-D70EC60C8A70}" dt="2023-05-31T12:55:40.281" v="3353" actId="113"/>
          <ac:spMkLst>
            <pc:docMk/>
            <pc:sldMk cId="3724839379" sldId="283"/>
            <ac:spMk id="6" creationId="{00000000-0000-0000-0000-000000000000}"/>
          </ac:spMkLst>
        </pc:spChg>
      </pc:sldChg>
      <pc:sldChg chg="addSp modSp add mod">
        <pc:chgData name="Adelaida Fanfarová" userId="2b4e8a675e003094" providerId="LiveId" clId="{1995596E-8102-43F1-B639-D70EC60C8A70}" dt="2023-05-31T12:58:42.261" v="3368" actId="1076"/>
        <pc:sldMkLst>
          <pc:docMk/>
          <pc:sldMk cId="2555669516" sldId="284"/>
        </pc:sldMkLst>
        <pc:spChg chg="mod">
          <ac:chgData name="Adelaida Fanfarová" userId="2b4e8a675e003094" providerId="LiveId" clId="{1995596E-8102-43F1-B639-D70EC60C8A70}" dt="2023-05-31T12:58:20.818" v="3366" actId="20577"/>
          <ac:spMkLst>
            <pc:docMk/>
            <pc:sldMk cId="2555669516" sldId="284"/>
            <ac:spMk id="6" creationId="{00000000-0000-0000-0000-000000000000}"/>
          </ac:spMkLst>
        </pc:spChg>
        <pc:picChg chg="add mod">
          <ac:chgData name="Adelaida Fanfarová" userId="2b4e8a675e003094" providerId="LiveId" clId="{1995596E-8102-43F1-B639-D70EC60C8A70}" dt="2023-05-31T12:58:42.261" v="3368" actId="1076"/>
          <ac:picMkLst>
            <pc:docMk/>
            <pc:sldMk cId="2555669516" sldId="284"/>
            <ac:picMk id="9" creationId="{7370B149-B443-572D-C729-B9914A851A15}"/>
          </ac:picMkLst>
        </pc:picChg>
      </pc:sldChg>
    </pc:docChg>
  </pc:docChgLst>
  <pc:docChgLst>
    <pc:chgData name="GOFFIN Pierre" userId="fac94b82-ac03-47da-97b7-0ba45cc21882" providerId="ADAL" clId="{1C9B6462-5A2C-4062-9F9F-71DC935B5493}"/>
    <pc:docChg chg="undo custSel modSld">
      <pc:chgData name="GOFFIN Pierre" userId="fac94b82-ac03-47da-97b7-0ba45cc21882" providerId="ADAL" clId="{1C9B6462-5A2C-4062-9F9F-71DC935B5493}" dt="2023-11-23T15:03:37.696" v="606" actId="20577"/>
      <pc:docMkLst>
        <pc:docMk/>
      </pc:docMkLst>
      <pc:sldChg chg="modSp mod">
        <pc:chgData name="GOFFIN Pierre" userId="fac94b82-ac03-47da-97b7-0ba45cc21882" providerId="ADAL" clId="{1C9B6462-5A2C-4062-9F9F-71DC935B5493}" dt="2023-11-23T15:00:43.359" v="263" actId="20577"/>
        <pc:sldMkLst>
          <pc:docMk/>
          <pc:sldMk cId="2069534384" sldId="268"/>
        </pc:sldMkLst>
        <pc:spChg chg="mod">
          <ac:chgData name="GOFFIN Pierre" userId="fac94b82-ac03-47da-97b7-0ba45cc21882" providerId="ADAL" clId="{1C9B6462-5A2C-4062-9F9F-71DC935B5493}" dt="2023-11-23T15:00:43.359" v="263" actId="20577"/>
          <ac:spMkLst>
            <pc:docMk/>
            <pc:sldMk cId="2069534384" sldId="268"/>
            <ac:spMk id="6" creationId="{00000000-0000-0000-0000-000000000000}"/>
          </ac:spMkLst>
        </pc:spChg>
      </pc:sldChg>
      <pc:sldChg chg="modSp mod">
        <pc:chgData name="GOFFIN Pierre" userId="fac94b82-ac03-47da-97b7-0ba45cc21882" providerId="ADAL" clId="{1C9B6462-5A2C-4062-9F9F-71DC935B5493}" dt="2023-11-23T15:03:37.696" v="606" actId="20577"/>
        <pc:sldMkLst>
          <pc:docMk/>
          <pc:sldMk cId="604139973" sldId="275"/>
        </pc:sldMkLst>
        <pc:spChg chg="mod">
          <ac:chgData name="GOFFIN Pierre" userId="fac94b82-ac03-47da-97b7-0ba45cc21882" providerId="ADAL" clId="{1C9B6462-5A2C-4062-9F9F-71DC935B5493}" dt="2023-11-23T15:03:37.696" v="606" actId="20577"/>
          <ac:spMkLst>
            <pc:docMk/>
            <pc:sldMk cId="604139973" sldId="275"/>
            <ac:spMk id="6" creationId="{00000000-0000-0000-0000-000000000000}"/>
          </ac:spMkLst>
        </pc:spChg>
      </pc:sldChg>
    </pc:docChg>
  </pc:docChgLst>
  <pc:docChgLst>
    <pc:chgData name="GOFFIN Pierre" userId="fac94b82-ac03-47da-97b7-0ba45cc21882" providerId="ADAL" clId="{0D2F75DF-1549-41B4-983A-BFECA1A860DD}"/>
    <pc:docChg chg="delSld">
      <pc:chgData name="GOFFIN Pierre" userId="fac94b82-ac03-47da-97b7-0ba45cc21882" providerId="ADAL" clId="{0D2F75DF-1549-41B4-983A-BFECA1A860DD}" dt="2023-10-03T08:44:54.470" v="0" actId="2696"/>
      <pc:docMkLst>
        <pc:docMk/>
      </pc:docMkLst>
      <pc:sldChg chg="del">
        <pc:chgData name="GOFFIN Pierre" userId="fac94b82-ac03-47da-97b7-0ba45cc21882" providerId="ADAL" clId="{0D2F75DF-1549-41B4-983A-BFECA1A860DD}" dt="2023-10-03T08:44:54.470" v="0" actId="2696"/>
        <pc:sldMkLst>
          <pc:docMk/>
          <pc:sldMk cId="0" sldId="261"/>
        </pc:sldMkLst>
      </pc:sldChg>
    </pc:docChg>
  </pc:docChgLst>
  <pc:docChgLst>
    <pc:chgData name="Adelaida Fanfarová" userId="2b4e8a675e003094" providerId="LiveId" clId="{1650F93F-0647-47AB-8AF1-BB29ACDC3909}"/>
    <pc:docChg chg="custSel modSld">
      <pc:chgData name="Adelaida Fanfarová" userId="2b4e8a675e003094" providerId="LiveId" clId="{1650F93F-0647-47AB-8AF1-BB29ACDC3909}" dt="2023-08-15T16:06:44.638" v="152"/>
      <pc:docMkLst>
        <pc:docMk/>
      </pc:docMkLst>
      <pc:sldChg chg="modSp mod">
        <pc:chgData name="Adelaida Fanfarová" userId="2b4e8a675e003094" providerId="LiveId" clId="{1650F93F-0647-47AB-8AF1-BB29ACDC3909}" dt="2023-08-15T15:42:17.061" v="86" actId="20577"/>
        <pc:sldMkLst>
          <pc:docMk/>
          <pc:sldMk cId="0" sldId="259"/>
        </pc:sldMkLst>
        <pc:spChg chg="mod">
          <ac:chgData name="Adelaida Fanfarová" userId="2b4e8a675e003094" providerId="LiveId" clId="{1650F93F-0647-47AB-8AF1-BB29ACDC3909}" dt="2023-08-15T15:42:02.647" v="84" actId="20577"/>
          <ac:spMkLst>
            <pc:docMk/>
            <pc:sldMk cId="0" sldId="259"/>
            <ac:spMk id="8" creationId="{00000000-0000-0000-0000-000000000000}"/>
          </ac:spMkLst>
        </pc:spChg>
        <pc:spChg chg="mod">
          <ac:chgData name="Adelaida Fanfarová" userId="2b4e8a675e003094" providerId="LiveId" clId="{1650F93F-0647-47AB-8AF1-BB29ACDC3909}" dt="2023-08-15T15:42:17.061" v="86" actId="20577"/>
          <ac:spMkLst>
            <pc:docMk/>
            <pc:sldMk cId="0" sldId="259"/>
            <ac:spMk id="13" creationId="{00000000-0000-0000-0000-000000000000}"/>
          </ac:spMkLst>
        </pc:spChg>
      </pc:sldChg>
      <pc:sldChg chg="addSp delSp modSp mod">
        <pc:chgData name="Adelaida Fanfarová" userId="2b4e8a675e003094" providerId="LiveId" clId="{1650F93F-0647-47AB-8AF1-BB29ACDC3909}" dt="2023-08-15T16:06:44.638" v="152"/>
        <pc:sldMkLst>
          <pc:docMk/>
          <pc:sldMk cId="0" sldId="264"/>
        </pc:sldMkLst>
        <pc:spChg chg="add mod">
          <ac:chgData name="Adelaida Fanfarová" userId="2b4e8a675e003094" providerId="LiveId" clId="{1650F93F-0647-47AB-8AF1-BB29ACDC3909}" dt="2023-08-15T15:56:00.510" v="129" actId="14100"/>
          <ac:spMkLst>
            <pc:docMk/>
            <pc:sldMk cId="0" sldId="264"/>
            <ac:spMk id="4" creationId="{93D441F4-6E16-E995-E518-47512BA7377A}"/>
          </ac:spMkLst>
        </pc:spChg>
        <pc:picChg chg="add mod">
          <ac:chgData name="Adelaida Fanfarová" userId="2b4e8a675e003094" providerId="LiveId" clId="{1650F93F-0647-47AB-8AF1-BB29ACDC3909}" dt="2023-08-15T15:59:45.224" v="149"/>
          <ac:picMkLst>
            <pc:docMk/>
            <pc:sldMk cId="0" sldId="264"/>
            <ac:picMk id="8" creationId="{78AEEE15-B9C9-C0A6-80D7-81E831A8A341}"/>
          </ac:picMkLst>
        </pc:picChg>
        <pc:picChg chg="add del mod">
          <ac:chgData name="Adelaida Fanfarová" userId="2b4e8a675e003094" providerId="LiveId" clId="{1650F93F-0647-47AB-8AF1-BB29ACDC3909}" dt="2023-08-15T15:57:27.688" v="139" actId="478"/>
          <ac:picMkLst>
            <pc:docMk/>
            <pc:sldMk cId="0" sldId="264"/>
            <ac:picMk id="9" creationId="{59A372E9-8C80-90DD-D7F7-11FDDE0C5659}"/>
          </ac:picMkLst>
        </pc:picChg>
        <pc:picChg chg="del">
          <ac:chgData name="Adelaida Fanfarová" userId="2b4e8a675e003094" providerId="LiveId" clId="{1650F93F-0647-47AB-8AF1-BB29ACDC3909}" dt="2023-08-15T15:55:53.994" v="126" actId="478"/>
          <ac:picMkLst>
            <pc:docMk/>
            <pc:sldMk cId="0" sldId="264"/>
            <ac:picMk id="10" creationId="{99EC13E7-01B6-07B0-CCD5-A2752C5342AE}"/>
          </ac:picMkLst>
        </pc:picChg>
        <pc:picChg chg="add mod">
          <ac:chgData name="Adelaida Fanfarová" userId="2b4e8a675e003094" providerId="LiveId" clId="{1650F93F-0647-47AB-8AF1-BB29ACDC3909}" dt="2023-08-15T16:06:44.638" v="152"/>
          <ac:picMkLst>
            <pc:docMk/>
            <pc:sldMk cId="0" sldId="264"/>
            <ac:picMk id="11" creationId="{668E994C-C15B-5313-A710-3A1560241F7A}"/>
          </ac:picMkLst>
        </pc:picChg>
        <pc:picChg chg="add mod">
          <ac:chgData name="Adelaida Fanfarová" userId="2b4e8a675e003094" providerId="LiveId" clId="{1650F93F-0647-47AB-8AF1-BB29ACDC3909}" dt="2023-08-15T16:01:43.937" v="150"/>
          <ac:picMkLst>
            <pc:docMk/>
            <pc:sldMk cId="0" sldId="264"/>
            <ac:picMk id="12" creationId="{D4397789-EB9B-5F51-A06E-32C9AAF6E5F5}"/>
          </ac:picMkLst>
        </pc:picChg>
        <pc:picChg chg="add mod">
          <ac:chgData name="Adelaida Fanfarová" userId="2b4e8a675e003094" providerId="LiveId" clId="{1650F93F-0647-47AB-8AF1-BB29ACDC3909}" dt="2023-08-15T16:02:45.363" v="151"/>
          <ac:picMkLst>
            <pc:docMk/>
            <pc:sldMk cId="0" sldId="264"/>
            <ac:picMk id="13" creationId="{4A3AD90F-9083-094C-DB92-CAE5EBEDB4A0}"/>
          </ac:picMkLst>
        </pc:picChg>
      </pc:sldChg>
      <pc:sldChg chg="modSp mod">
        <pc:chgData name="Adelaida Fanfarová" userId="2b4e8a675e003094" providerId="LiveId" clId="{1650F93F-0647-47AB-8AF1-BB29ACDC3909}" dt="2023-08-15T15:53:00.183" v="125" actId="313"/>
        <pc:sldMkLst>
          <pc:docMk/>
          <pc:sldMk cId="2385180498" sldId="269"/>
        </pc:sldMkLst>
        <pc:spChg chg="mod">
          <ac:chgData name="Adelaida Fanfarová" userId="2b4e8a675e003094" providerId="LiveId" clId="{1650F93F-0647-47AB-8AF1-BB29ACDC3909}" dt="2023-08-15T15:53:00.183" v="125" actId="313"/>
          <ac:spMkLst>
            <pc:docMk/>
            <pc:sldMk cId="2385180498" sldId="269"/>
            <ac:spMk id="22" creationId="{5E0D79BC-344B-C1E7-F734-6FDA1E9D0455}"/>
          </ac:spMkLst>
        </pc:spChg>
        <pc:grpChg chg="mod">
          <ac:chgData name="Adelaida Fanfarová" userId="2b4e8a675e003094" providerId="LiveId" clId="{1650F93F-0647-47AB-8AF1-BB29ACDC3909}" dt="2023-08-15T15:50:10.051" v="111" actId="14100"/>
          <ac:grpSpMkLst>
            <pc:docMk/>
            <pc:sldMk cId="2385180498" sldId="269"/>
            <ac:grpSpMk id="20" creationId="{AA19C31B-C6A8-6142-CBC5-2DCD78AC405C}"/>
          </ac:grpSpMkLst>
        </pc:grpChg>
      </pc:sldChg>
      <pc:sldChg chg="modSp mod">
        <pc:chgData name="Adelaida Fanfarová" userId="2b4e8a675e003094" providerId="LiveId" clId="{1650F93F-0647-47AB-8AF1-BB29ACDC3909}" dt="2023-08-15T15:49:03.098" v="110" actId="20577"/>
        <pc:sldMkLst>
          <pc:docMk/>
          <pc:sldMk cId="1220652899" sldId="270"/>
        </pc:sldMkLst>
        <pc:spChg chg="mod">
          <ac:chgData name="Adelaida Fanfarová" userId="2b4e8a675e003094" providerId="LiveId" clId="{1650F93F-0647-47AB-8AF1-BB29ACDC3909}" dt="2023-08-15T15:49:03.098" v="110" actId="20577"/>
          <ac:spMkLst>
            <pc:docMk/>
            <pc:sldMk cId="1220652899" sldId="270"/>
            <ac:spMk id="6" creationId="{00000000-0000-0000-0000-000000000000}"/>
          </ac:spMkLst>
        </pc:spChg>
      </pc:sldChg>
    </pc:docChg>
  </pc:docChgLst>
  <pc:docChgLst>
    <pc:chgData name="GOFFIN Pierre" userId="fac94b82-ac03-47da-97b7-0ba45cc21882" providerId="ADAL" clId="{F17F958A-BF90-4785-86F3-AE3D3808F793}"/>
    <pc:docChg chg="undo custSel addSld delSld modSld">
      <pc:chgData name="GOFFIN Pierre" userId="fac94b82-ac03-47da-97b7-0ba45cc21882" providerId="ADAL" clId="{F17F958A-BF90-4785-86F3-AE3D3808F793}" dt="2023-10-04T12:47:12.642" v="2031" actId="14100"/>
      <pc:docMkLst>
        <pc:docMk/>
      </pc:docMkLst>
      <pc:sldChg chg="modSp mod">
        <pc:chgData name="GOFFIN Pierre" userId="fac94b82-ac03-47da-97b7-0ba45cc21882" providerId="ADAL" clId="{F17F958A-BF90-4785-86F3-AE3D3808F793}" dt="2023-10-04T10:17:05.341" v="98" actId="20577"/>
        <pc:sldMkLst>
          <pc:docMk/>
          <pc:sldMk cId="0" sldId="256"/>
        </pc:sldMkLst>
        <pc:spChg chg="mod">
          <ac:chgData name="GOFFIN Pierre" userId="fac94b82-ac03-47da-97b7-0ba45cc21882" providerId="ADAL" clId="{F17F958A-BF90-4785-86F3-AE3D3808F793}" dt="2023-10-04T10:16:24.327" v="52" actId="1076"/>
          <ac:spMkLst>
            <pc:docMk/>
            <pc:sldMk cId="0" sldId="256"/>
            <ac:spMk id="4" creationId="{00000000-0000-0000-0000-000000000000}"/>
          </ac:spMkLst>
        </pc:spChg>
        <pc:spChg chg="mod">
          <ac:chgData name="GOFFIN Pierre" userId="fac94b82-ac03-47da-97b7-0ba45cc21882" providerId="ADAL" clId="{F17F958A-BF90-4785-86F3-AE3D3808F793}" dt="2023-10-04T10:17:05.341" v="98" actId="20577"/>
          <ac:spMkLst>
            <pc:docMk/>
            <pc:sldMk cId="0" sldId="256"/>
            <ac:spMk id="7" creationId="{00000000-0000-0000-0000-000000000000}"/>
          </ac:spMkLst>
        </pc:spChg>
      </pc:sldChg>
      <pc:sldChg chg="modSp mod">
        <pc:chgData name="GOFFIN Pierre" userId="fac94b82-ac03-47da-97b7-0ba45cc21882" providerId="ADAL" clId="{F17F958A-BF90-4785-86F3-AE3D3808F793}" dt="2023-10-04T10:26:35.229" v="406" actId="20577"/>
        <pc:sldMkLst>
          <pc:docMk/>
          <pc:sldMk cId="0" sldId="257"/>
        </pc:sldMkLst>
        <pc:spChg chg="mod">
          <ac:chgData name="GOFFIN Pierre" userId="fac94b82-ac03-47da-97b7-0ba45cc21882" providerId="ADAL" clId="{F17F958A-BF90-4785-86F3-AE3D3808F793}" dt="2023-10-04T10:26:35.229" v="406" actId="20577"/>
          <ac:spMkLst>
            <pc:docMk/>
            <pc:sldMk cId="0" sldId="257"/>
            <ac:spMk id="2" creationId="{00000000-0000-0000-0000-000000000000}"/>
          </ac:spMkLst>
        </pc:spChg>
        <pc:spChg chg="mod">
          <ac:chgData name="GOFFIN Pierre" userId="fac94b82-ac03-47da-97b7-0ba45cc21882" providerId="ADAL" clId="{F17F958A-BF90-4785-86F3-AE3D3808F793}" dt="2023-10-04T10:19:56.409" v="190" actId="20577"/>
          <ac:spMkLst>
            <pc:docMk/>
            <pc:sldMk cId="0" sldId="257"/>
            <ac:spMk id="4" creationId="{00000000-0000-0000-0000-000000000000}"/>
          </ac:spMkLst>
        </pc:spChg>
        <pc:spChg chg="mod">
          <ac:chgData name="GOFFIN Pierre" userId="fac94b82-ac03-47da-97b7-0ba45cc21882" providerId="ADAL" clId="{F17F958A-BF90-4785-86F3-AE3D3808F793}" dt="2023-10-04T10:18:58.068" v="105" actId="20577"/>
          <ac:spMkLst>
            <pc:docMk/>
            <pc:sldMk cId="0" sldId="257"/>
            <ac:spMk id="7" creationId="{00000000-0000-0000-0000-000000000000}"/>
          </ac:spMkLst>
        </pc:spChg>
        <pc:spChg chg="mod">
          <ac:chgData name="GOFFIN Pierre" userId="fac94b82-ac03-47da-97b7-0ba45cc21882" providerId="ADAL" clId="{F17F958A-BF90-4785-86F3-AE3D3808F793}" dt="2023-10-04T10:24:46.525" v="298" actId="20577"/>
          <ac:spMkLst>
            <pc:docMk/>
            <pc:sldMk cId="0" sldId="257"/>
            <ac:spMk id="9" creationId="{00000000-0000-0000-0000-000000000000}"/>
          </ac:spMkLst>
        </pc:spChg>
        <pc:spChg chg="mod">
          <ac:chgData name="GOFFIN Pierre" userId="fac94b82-ac03-47da-97b7-0ba45cc21882" providerId="ADAL" clId="{F17F958A-BF90-4785-86F3-AE3D3808F793}" dt="2023-10-04T10:19:03.710" v="108" actId="20577"/>
          <ac:spMkLst>
            <pc:docMk/>
            <pc:sldMk cId="0" sldId="257"/>
            <ac:spMk id="12" creationId="{00000000-0000-0000-0000-000000000000}"/>
          </ac:spMkLst>
        </pc:spChg>
        <pc:spChg chg="mod">
          <ac:chgData name="GOFFIN Pierre" userId="fac94b82-ac03-47da-97b7-0ba45cc21882" providerId="ADAL" clId="{F17F958A-BF90-4785-86F3-AE3D3808F793}" dt="2023-10-04T10:26:26.416" v="387" actId="20577"/>
          <ac:spMkLst>
            <pc:docMk/>
            <pc:sldMk cId="0" sldId="257"/>
            <ac:spMk id="14" creationId="{00000000-0000-0000-0000-000000000000}"/>
          </ac:spMkLst>
        </pc:spChg>
        <pc:spChg chg="mod">
          <ac:chgData name="GOFFIN Pierre" userId="fac94b82-ac03-47da-97b7-0ba45cc21882" providerId="ADAL" clId="{F17F958A-BF90-4785-86F3-AE3D3808F793}" dt="2023-10-04T10:19:09.666" v="111" actId="20577"/>
          <ac:spMkLst>
            <pc:docMk/>
            <pc:sldMk cId="0" sldId="257"/>
            <ac:spMk id="17" creationId="{00000000-0000-0000-0000-000000000000}"/>
          </ac:spMkLst>
        </pc:spChg>
      </pc:sldChg>
      <pc:sldChg chg="modSp mod">
        <pc:chgData name="GOFFIN Pierre" userId="fac94b82-ac03-47da-97b7-0ba45cc21882" providerId="ADAL" clId="{F17F958A-BF90-4785-86F3-AE3D3808F793}" dt="2023-10-04T10:37:05.736" v="825"/>
        <pc:sldMkLst>
          <pc:docMk/>
          <pc:sldMk cId="0" sldId="258"/>
        </pc:sldMkLst>
        <pc:spChg chg="mod">
          <ac:chgData name="GOFFIN Pierre" userId="fac94b82-ac03-47da-97b7-0ba45cc21882" providerId="ADAL" clId="{F17F958A-BF90-4785-86F3-AE3D3808F793}" dt="2023-10-04T10:27:27.700" v="432" actId="14100"/>
          <ac:spMkLst>
            <pc:docMk/>
            <pc:sldMk cId="0" sldId="258"/>
            <ac:spMk id="2" creationId="{00000000-0000-0000-0000-000000000000}"/>
          </ac:spMkLst>
        </pc:spChg>
        <pc:spChg chg="mod">
          <ac:chgData name="GOFFIN Pierre" userId="fac94b82-ac03-47da-97b7-0ba45cc21882" providerId="ADAL" clId="{F17F958A-BF90-4785-86F3-AE3D3808F793}" dt="2023-10-04T10:34:36.327" v="824" actId="20577"/>
          <ac:spMkLst>
            <pc:docMk/>
            <pc:sldMk cId="0" sldId="258"/>
            <ac:spMk id="4" creationId="{00000000-0000-0000-0000-000000000000}"/>
          </ac:spMkLst>
        </pc:spChg>
        <pc:spChg chg="mod">
          <ac:chgData name="GOFFIN Pierre" userId="fac94b82-ac03-47da-97b7-0ba45cc21882" providerId="ADAL" clId="{F17F958A-BF90-4785-86F3-AE3D3808F793}" dt="2023-10-04T10:27:38.821" v="455" actId="20577"/>
          <ac:spMkLst>
            <pc:docMk/>
            <pc:sldMk cId="0" sldId="258"/>
            <ac:spMk id="7" creationId="{00000000-0000-0000-0000-000000000000}"/>
          </ac:spMkLst>
        </pc:spChg>
        <pc:spChg chg="mod">
          <ac:chgData name="GOFFIN Pierre" userId="fac94b82-ac03-47da-97b7-0ba45cc21882" providerId="ADAL" clId="{F17F958A-BF90-4785-86F3-AE3D3808F793}" dt="2023-10-04T10:37:05.736" v="825"/>
          <ac:spMkLst>
            <pc:docMk/>
            <pc:sldMk cId="0" sldId="258"/>
            <ac:spMk id="9" creationId="{00000000-0000-0000-0000-000000000000}"/>
          </ac:spMkLst>
        </pc:spChg>
        <pc:spChg chg="mod">
          <ac:chgData name="GOFFIN Pierre" userId="fac94b82-ac03-47da-97b7-0ba45cc21882" providerId="ADAL" clId="{F17F958A-BF90-4785-86F3-AE3D3808F793}" dt="2023-10-04T10:27:47.073" v="480" actId="20577"/>
          <ac:spMkLst>
            <pc:docMk/>
            <pc:sldMk cId="0" sldId="258"/>
            <ac:spMk id="12" creationId="{00000000-0000-0000-0000-000000000000}"/>
          </ac:spMkLst>
        </pc:spChg>
        <pc:spChg chg="mod">
          <ac:chgData name="GOFFIN Pierre" userId="fac94b82-ac03-47da-97b7-0ba45cc21882" providerId="ADAL" clId="{F17F958A-BF90-4785-86F3-AE3D3808F793}" dt="2023-10-04T10:27:59.804" v="489" actId="20577"/>
          <ac:spMkLst>
            <pc:docMk/>
            <pc:sldMk cId="0" sldId="258"/>
            <ac:spMk id="19" creationId="{00000000-0000-0000-0000-000000000000}"/>
          </ac:spMkLst>
        </pc:spChg>
      </pc:sldChg>
      <pc:sldChg chg="modSp mod">
        <pc:chgData name="GOFFIN Pierre" userId="fac94b82-ac03-47da-97b7-0ba45cc21882" providerId="ADAL" clId="{F17F958A-BF90-4785-86F3-AE3D3808F793}" dt="2023-10-04T10:44:10.319" v="876" actId="20577"/>
        <pc:sldMkLst>
          <pc:docMk/>
          <pc:sldMk cId="0" sldId="259"/>
        </pc:sldMkLst>
        <pc:spChg chg="mod">
          <ac:chgData name="GOFFIN Pierre" userId="fac94b82-ac03-47da-97b7-0ba45cc21882" providerId="ADAL" clId="{F17F958A-BF90-4785-86F3-AE3D3808F793}" dt="2023-10-04T10:43:00.782" v="867" actId="20577"/>
          <ac:spMkLst>
            <pc:docMk/>
            <pc:sldMk cId="0" sldId="259"/>
            <ac:spMk id="8" creationId="{00000000-0000-0000-0000-000000000000}"/>
          </ac:spMkLst>
        </pc:spChg>
        <pc:spChg chg="mod">
          <ac:chgData name="GOFFIN Pierre" userId="fac94b82-ac03-47da-97b7-0ba45cc21882" providerId="ADAL" clId="{F17F958A-BF90-4785-86F3-AE3D3808F793}" dt="2023-10-04T10:37:56.083" v="833"/>
          <ac:spMkLst>
            <pc:docMk/>
            <pc:sldMk cId="0" sldId="259"/>
            <ac:spMk id="9" creationId="{00000000-0000-0000-0000-000000000000}"/>
          </ac:spMkLst>
        </pc:spChg>
        <pc:spChg chg="mod">
          <ac:chgData name="GOFFIN Pierre" userId="fac94b82-ac03-47da-97b7-0ba45cc21882" providerId="ADAL" clId="{F17F958A-BF90-4785-86F3-AE3D3808F793}" dt="2023-10-04T10:44:02.892" v="869"/>
          <ac:spMkLst>
            <pc:docMk/>
            <pc:sldMk cId="0" sldId="259"/>
            <ac:spMk id="12" creationId="{00000000-0000-0000-0000-000000000000}"/>
          </ac:spMkLst>
        </pc:spChg>
        <pc:spChg chg="mod">
          <ac:chgData name="GOFFIN Pierre" userId="fac94b82-ac03-47da-97b7-0ba45cc21882" providerId="ADAL" clId="{F17F958A-BF90-4785-86F3-AE3D3808F793}" dt="2023-10-04T10:44:10.319" v="876" actId="20577"/>
          <ac:spMkLst>
            <pc:docMk/>
            <pc:sldMk cId="0" sldId="259"/>
            <ac:spMk id="13" creationId="{00000000-0000-0000-0000-000000000000}"/>
          </ac:spMkLst>
        </pc:spChg>
        <pc:spChg chg="mod">
          <ac:chgData name="GOFFIN Pierre" userId="fac94b82-ac03-47da-97b7-0ba45cc21882" providerId="ADAL" clId="{F17F958A-BF90-4785-86F3-AE3D3808F793}" dt="2023-10-04T10:44:02.892" v="869"/>
          <ac:spMkLst>
            <pc:docMk/>
            <pc:sldMk cId="0" sldId="259"/>
            <ac:spMk id="14" creationId="{00000000-0000-0000-0000-000000000000}"/>
          </ac:spMkLst>
        </pc:spChg>
        <pc:spChg chg="mod">
          <ac:chgData name="GOFFIN Pierre" userId="fac94b82-ac03-47da-97b7-0ba45cc21882" providerId="ADAL" clId="{F17F958A-BF90-4785-86F3-AE3D3808F793}" dt="2023-10-04T10:37:31.062" v="832" actId="20577"/>
          <ac:spMkLst>
            <pc:docMk/>
            <pc:sldMk cId="0" sldId="259"/>
            <ac:spMk id="20" creationId="{00000000-0000-0000-0000-000000000000}"/>
          </ac:spMkLst>
        </pc:spChg>
        <pc:grpChg chg="mod">
          <ac:chgData name="GOFFIN Pierre" userId="fac94b82-ac03-47da-97b7-0ba45cc21882" providerId="ADAL" clId="{F17F958A-BF90-4785-86F3-AE3D3808F793}" dt="2023-10-04T10:44:02.892" v="869"/>
          <ac:grpSpMkLst>
            <pc:docMk/>
            <pc:sldMk cId="0" sldId="259"/>
            <ac:grpSpMk id="10" creationId="{00000000-0000-0000-0000-000000000000}"/>
          </ac:grpSpMkLst>
        </pc:grpChg>
        <pc:grpChg chg="mod">
          <ac:chgData name="GOFFIN Pierre" userId="fac94b82-ac03-47da-97b7-0ba45cc21882" providerId="ADAL" clId="{F17F958A-BF90-4785-86F3-AE3D3808F793}" dt="2023-10-04T10:44:02.892" v="869"/>
          <ac:grpSpMkLst>
            <pc:docMk/>
            <pc:sldMk cId="0" sldId="259"/>
            <ac:grpSpMk id="11" creationId="{00000000-0000-0000-0000-000000000000}"/>
          </ac:grpSpMkLst>
        </pc:grpChg>
      </pc:sldChg>
      <pc:sldChg chg="modSp mod">
        <pc:chgData name="GOFFIN Pierre" userId="fac94b82-ac03-47da-97b7-0ba45cc21882" providerId="ADAL" clId="{F17F958A-BF90-4785-86F3-AE3D3808F793}" dt="2023-10-04T10:46:36.780" v="1041" actId="20577"/>
        <pc:sldMkLst>
          <pc:docMk/>
          <pc:sldMk cId="0" sldId="260"/>
        </pc:sldMkLst>
        <pc:spChg chg="mod">
          <ac:chgData name="GOFFIN Pierre" userId="fac94b82-ac03-47da-97b7-0ba45cc21882" providerId="ADAL" clId="{F17F958A-BF90-4785-86F3-AE3D3808F793}" dt="2023-10-04T10:46:36.780" v="1041" actId="20577"/>
          <ac:spMkLst>
            <pc:docMk/>
            <pc:sldMk cId="0" sldId="260"/>
            <ac:spMk id="6" creationId="{00000000-0000-0000-0000-000000000000}"/>
          </ac:spMkLst>
        </pc:spChg>
        <pc:spChg chg="mod">
          <ac:chgData name="GOFFIN Pierre" userId="fac94b82-ac03-47da-97b7-0ba45cc21882" providerId="ADAL" clId="{F17F958A-BF90-4785-86F3-AE3D3808F793}" dt="2023-10-04T10:45:05.544" v="901" actId="255"/>
          <ac:spMkLst>
            <pc:docMk/>
            <pc:sldMk cId="0" sldId="260"/>
            <ac:spMk id="8" creationId="{00000000-0000-0000-0000-000000000000}"/>
          </ac:spMkLst>
        </pc:spChg>
        <pc:spChg chg="mod">
          <ac:chgData name="GOFFIN Pierre" userId="fac94b82-ac03-47da-97b7-0ba45cc21882" providerId="ADAL" clId="{F17F958A-BF90-4785-86F3-AE3D3808F793}" dt="2023-10-04T10:45:23.711" v="944" actId="20577"/>
          <ac:spMkLst>
            <pc:docMk/>
            <pc:sldMk cId="0" sldId="260"/>
            <ac:spMk id="11" creationId="{00000000-0000-0000-0000-000000000000}"/>
          </ac:spMkLst>
        </pc:spChg>
      </pc:sldChg>
      <pc:sldChg chg="modSp mod">
        <pc:chgData name="GOFFIN Pierre" userId="fac94b82-ac03-47da-97b7-0ba45cc21882" providerId="ADAL" clId="{F17F958A-BF90-4785-86F3-AE3D3808F793}" dt="2023-10-04T12:46:52.246" v="2004" actId="20577"/>
        <pc:sldMkLst>
          <pc:docMk/>
          <pc:sldMk cId="0" sldId="262"/>
        </pc:sldMkLst>
        <pc:spChg chg="mod">
          <ac:chgData name="GOFFIN Pierre" userId="fac94b82-ac03-47da-97b7-0ba45cc21882" providerId="ADAL" clId="{F17F958A-BF90-4785-86F3-AE3D3808F793}" dt="2023-10-04T12:46:52.246" v="2004" actId="20577"/>
          <ac:spMkLst>
            <pc:docMk/>
            <pc:sldMk cId="0" sldId="262"/>
            <ac:spMk id="6" creationId="{00000000-0000-0000-0000-000000000000}"/>
          </ac:spMkLst>
        </pc:spChg>
        <pc:spChg chg="mod">
          <ac:chgData name="GOFFIN Pierre" userId="fac94b82-ac03-47da-97b7-0ba45cc21882" providerId="ADAL" clId="{F17F958A-BF90-4785-86F3-AE3D3808F793}" dt="2023-10-04T12:46:08.479" v="1931" actId="20577"/>
          <ac:spMkLst>
            <pc:docMk/>
            <pc:sldMk cId="0" sldId="262"/>
            <ac:spMk id="12" creationId="{00000000-0000-0000-0000-000000000000}"/>
          </ac:spMkLst>
        </pc:spChg>
      </pc:sldChg>
      <pc:sldChg chg="modSp mod">
        <pc:chgData name="GOFFIN Pierre" userId="fac94b82-ac03-47da-97b7-0ba45cc21882" providerId="ADAL" clId="{F17F958A-BF90-4785-86F3-AE3D3808F793}" dt="2023-10-04T12:47:12.642" v="2031" actId="14100"/>
        <pc:sldMkLst>
          <pc:docMk/>
          <pc:sldMk cId="0" sldId="264"/>
        </pc:sldMkLst>
        <pc:spChg chg="mod">
          <ac:chgData name="GOFFIN Pierre" userId="fac94b82-ac03-47da-97b7-0ba45cc21882" providerId="ADAL" clId="{F17F958A-BF90-4785-86F3-AE3D3808F793}" dt="2023-10-04T12:47:12.642" v="2031" actId="14100"/>
          <ac:spMkLst>
            <pc:docMk/>
            <pc:sldMk cId="0" sldId="264"/>
            <ac:spMk id="4" creationId="{93D441F4-6E16-E995-E518-47512BA7377A}"/>
          </ac:spMkLst>
        </pc:spChg>
      </pc:sldChg>
      <pc:sldChg chg="modSp mod">
        <pc:chgData name="GOFFIN Pierre" userId="fac94b82-ac03-47da-97b7-0ba45cc21882" providerId="ADAL" clId="{F17F958A-BF90-4785-86F3-AE3D3808F793}" dt="2023-10-04T11:37:43.369" v="1513" actId="20577"/>
        <pc:sldMkLst>
          <pc:docMk/>
          <pc:sldMk cId="2069534384" sldId="268"/>
        </pc:sldMkLst>
        <pc:spChg chg="mod">
          <ac:chgData name="GOFFIN Pierre" userId="fac94b82-ac03-47da-97b7-0ba45cc21882" providerId="ADAL" clId="{F17F958A-BF90-4785-86F3-AE3D3808F793}" dt="2023-10-04T11:37:43.369" v="1513" actId="20577"/>
          <ac:spMkLst>
            <pc:docMk/>
            <pc:sldMk cId="2069534384" sldId="268"/>
            <ac:spMk id="12" creationId="{00000000-0000-0000-0000-000000000000}"/>
          </ac:spMkLst>
        </pc:spChg>
      </pc:sldChg>
      <pc:sldChg chg="addSp modSp mod">
        <pc:chgData name="GOFFIN Pierre" userId="fac94b82-ac03-47da-97b7-0ba45cc21882" providerId="ADAL" clId="{F17F958A-BF90-4785-86F3-AE3D3808F793}" dt="2023-10-04T11:12:12.456" v="1065" actId="113"/>
        <pc:sldMkLst>
          <pc:docMk/>
          <pc:sldMk cId="2385180498" sldId="269"/>
        </pc:sldMkLst>
        <pc:spChg chg="add mod">
          <ac:chgData name="GOFFIN Pierre" userId="fac94b82-ac03-47da-97b7-0ba45cc21882" providerId="ADAL" clId="{F17F958A-BF90-4785-86F3-AE3D3808F793}" dt="2023-10-04T11:12:12.456" v="1065" actId="113"/>
          <ac:spMkLst>
            <pc:docMk/>
            <pc:sldMk cId="2385180498" sldId="269"/>
            <ac:spMk id="3" creationId="{E6CB593B-C5B6-1A01-FB24-C9D4BCA2535D}"/>
          </ac:spMkLst>
        </pc:spChg>
        <pc:spChg chg="mod">
          <ac:chgData name="GOFFIN Pierre" userId="fac94b82-ac03-47da-97b7-0ba45cc21882" providerId="ADAL" clId="{F17F958A-BF90-4785-86F3-AE3D3808F793}" dt="2023-10-04T10:47:10.729" v="1052" actId="20577"/>
          <ac:spMkLst>
            <pc:docMk/>
            <pc:sldMk cId="2385180498" sldId="269"/>
            <ac:spMk id="12" creationId="{00000000-0000-0000-0000-000000000000}"/>
          </ac:spMkLst>
        </pc:spChg>
        <pc:spChg chg="mod">
          <ac:chgData name="GOFFIN Pierre" userId="fac94b82-ac03-47da-97b7-0ba45cc21882" providerId="ADAL" clId="{F17F958A-BF90-4785-86F3-AE3D3808F793}" dt="2023-10-04T11:11:23.745" v="1053" actId="20577"/>
          <ac:spMkLst>
            <pc:docMk/>
            <pc:sldMk cId="2385180498" sldId="269"/>
            <ac:spMk id="22" creationId="{5E0D79BC-344B-C1E7-F734-6FDA1E9D0455}"/>
          </ac:spMkLst>
        </pc:spChg>
      </pc:sldChg>
      <pc:sldChg chg="modSp mod">
        <pc:chgData name="GOFFIN Pierre" userId="fac94b82-ac03-47da-97b7-0ba45cc21882" providerId="ADAL" clId="{F17F958A-BF90-4785-86F3-AE3D3808F793}" dt="2023-10-04T11:24:08.885" v="1209" actId="12"/>
        <pc:sldMkLst>
          <pc:docMk/>
          <pc:sldMk cId="1220652899" sldId="270"/>
        </pc:sldMkLst>
        <pc:spChg chg="mod">
          <ac:chgData name="GOFFIN Pierre" userId="fac94b82-ac03-47da-97b7-0ba45cc21882" providerId="ADAL" clId="{F17F958A-BF90-4785-86F3-AE3D3808F793}" dt="2023-10-04T11:23:14.579" v="1202"/>
          <ac:spMkLst>
            <pc:docMk/>
            <pc:sldMk cId="1220652899" sldId="270"/>
            <ac:spMk id="5" creationId="{00000000-0000-0000-0000-000000000000}"/>
          </ac:spMkLst>
        </pc:spChg>
        <pc:spChg chg="mod">
          <ac:chgData name="GOFFIN Pierre" userId="fac94b82-ac03-47da-97b7-0ba45cc21882" providerId="ADAL" clId="{F17F958A-BF90-4785-86F3-AE3D3808F793}" dt="2023-10-04T11:24:08.885" v="1209" actId="12"/>
          <ac:spMkLst>
            <pc:docMk/>
            <pc:sldMk cId="1220652899" sldId="270"/>
            <ac:spMk id="6" creationId="{00000000-0000-0000-0000-000000000000}"/>
          </ac:spMkLst>
        </pc:spChg>
        <pc:spChg chg="mod">
          <ac:chgData name="GOFFIN Pierre" userId="fac94b82-ac03-47da-97b7-0ba45cc21882" providerId="ADAL" clId="{F17F958A-BF90-4785-86F3-AE3D3808F793}" dt="2023-10-04T11:20:45.264" v="1200" actId="20577"/>
          <ac:spMkLst>
            <pc:docMk/>
            <pc:sldMk cId="1220652899" sldId="270"/>
            <ac:spMk id="12" creationId="{00000000-0000-0000-0000-000000000000}"/>
          </ac:spMkLst>
        </pc:spChg>
        <pc:grpChg chg="mod">
          <ac:chgData name="GOFFIN Pierre" userId="fac94b82-ac03-47da-97b7-0ba45cc21882" providerId="ADAL" clId="{F17F958A-BF90-4785-86F3-AE3D3808F793}" dt="2023-10-04T11:23:26.822" v="1205" actId="14100"/>
          <ac:grpSpMkLst>
            <pc:docMk/>
            <pc:sldMk cId="1220652899" sldId="270"/>
            <ac:grpSpMk id="2" creationId="{00000000-0000-0000-0000-000000000000}"/>
          </ac:grpSpMkLst>
        </pc:grpChg>
        <pc:grpChg chg="mod">
          <ac:chgData name="GOFFIN Pierre" userId="fac94b82-ac03-47da-97b7-0ba45cc21882" providerId="ADAL" clId="{F17F958A-BF90-4785-86F3-AE3D3808F793}" dt="2023-10-04T11:23:14.579" v="1202"/>
          <ac:grpSpMkLst>
            <pc:docMk/>
            <pc:sldMk cId="1220652899" sldId="270"/>
            <ac:grpSpMk id="4" creationId="{00000000-0000-0000-0000-000000000000}"/>
          </ac:grpSpMkLst>
        </pc:grpChg>
      </pc:sldChg>
      <pc:sldChg chg="modSp mod">
        <pc:chgData name="GOFFIN Pierre" userId="fac94b82-ac03-47da-97b7-0ba45cc21882" providerId="ADAL" clId="{F17F958A-BF90-4785-86F3-AE3D3808F793}" dt="2023-10-04T11:26:56.007" v="1408" actId="20577"/>
        <pc:sldMkLst>
          <pc:docMk/>
          <pc:sldMk cId="3102945523" sldId="271"/>
        </pc:sldMkLst>
        <pc:spChg chg="mod">
          <ac:chgData name="GOFFIN Pierre" userId="fac94b82-ac03-47da-97b7-0ba45cc21882" providerId="ADAL" clId="{F17F958A-BF90-4785-86F3-AE3D3808F793}" dt="2023-10-04T11:26:56.007" v="1408" actId="20577"/>
          <ac:spMkLst>
            <pc:docMk/>
            <pc:sldMk cId="3102945523" sldId="271"/>
            <ac:spMk id="6" creationId="{00000000-0000-0000-0000-000000000000}"/>
          </ac:spMkLst>
        </pc:spChg>
        <pc:spChg chg="mod">
          <ac:chgData name="GOFFIN Pierre" userId="fac94b82-ac03-47da-97b7-0ba45cc21882" providerId="ADAL" clId="{F17F958A-BF90-4785-86F3-AE3D3808F793}" dt="2023-10-04T11:25:01.575" v="1234" actId="255"/>
          <ac:spMkLst>
            <pc:docMk/>
            <pc:sldMk cId="3102945523" sldId="271"/>
            <ac:spMk id="8" creationId="{00000000-0000-0000-0000-000000000000}"/>
          </ac:spMkLst>
        </pc:spChg>
        <pc:spChg chg="mod">
          <ac:chgData name="GOFFIN Pierre" userId="fac94b82-ac03-47da-97b7-0ba45cc21882" providerId="ADAL" clId="{F17F958A-BF90-4785-86F3-AE3D3808F793}" dt="2023-10-04T11:25:43.284" v="1328" actId="20577"/>
          <ac:spMkLst>
            <pc:docMk/>
            <pc:sldMk cId="3102945523" sldId="271"/>
            <ac:spMk id="11" creationId="{00000000-0000-0000-0000-000000000000}"/>
          </ac:spMkLst>
        </pc:spChg>
      </pc:sldChg>
      <pc:sldChg chg="modSp mod">
        <pc:chgData name="GOFFIN Pierre" userId="fac94b82-ac03-47da-97b7-0ba45cc21882" providerId="ADAL" clId="{F17F958A-BF90-4785-86F3-AE3D3808F793}" dt="2023-10-04T11:36:42.803" v="1462" actId="113"/>
        <pc:sldMkLst>
          <pc:docMk/>
          <pc:sldMk cId="935433553" sldId="272"/>
        </pc:sldMkLst>
        <pc:spChg chg="mod">
          <ac:chgData name="GOFFIN Pierre" userId="fac94b82-ac03-47da-97b7-0ba45cc21882" providerId="ADAL" clId="{F17F958A-BF90-4785-86F3-AE3D3808F793}" dt="2023-10-04T11:28:19.605" v="1457" actId="20577"/>
          <ac:spMkLst>
            <pc:docMk/>
            <pc:sldMk cId="935433553" sldId="272"/>
            <ac:spMk id="12" creationId="{00000000-0000-0000-0000-000000000000}"/>
          </ac:spMkLst>
        </pc:spChg>
        <pc:spChg chg="mod">
          <ac:chgData name="GOFFIN Pierre" userId="fac94b82-ac03-47da-97b7-0ba45cc21882" providerId="ADAL" clId="{F17F958A-BF90-4785-86F3-AE3D3808F793}" dt="2023-10-04T11:36:42.803" v="1462" actId="113"/>
          <ac:spMkLst>
            <pc:docMk/>
            <pc:sldMk cId="935433553" sldId="272"/>
            <ac:spMk id="22" creationId="{5E0D79BC-344B-C1E7-F734-6FDA1E9D0455}"/>
          </ac:spMkLst>
        </pc:spChg>
      </pc:sldChg>
      <pc:sldChg chg="modSp mod">
        <pc:chgData name="GOFFIN Pierre" userId="fac94b82-ac03-47da-97b7-0ba45cc21882" providerId="ADAL" clId="{F17F958A-BF90-4785-86F3-AE3D3808F793}" dt="2023-10-04T11:14:18.597" v="1140" actId="20577"/>
        <pc:sldMkLst>
          <pc:docMk/>
          <pc:sldMk cId="2155378589" sldId="273"/>
        </pc:sldMkLst>
        <pc:spChg chg="mod">
          <ac:chgData name="GOFFIN Pierre" userId="fac94b82-ac03-47da-97b7-0ba45cc21882" providerId="ADAL" clId="{F17F958A-BF90-4785-86F3-AE3D3808F793}" dt="2023-10-04T11:13:37.569" v="1088"/>
          <ac:spMkLst>
            <pc:docMk/>
            <pc:sldMk cId="2155378589" sldId="273"/>
            <ac:spMk id="5" creationId="{00000000-0000-0000-0000-000000000000}"/>
          </ac:spMkLst>
        </pc:spChg>
        <pc:spChg chg="mod">
          <ac:chgData name="GOFFIN Pierre" userId="fac94b82-ac03-47da-97b7-0ba45cc21882" providerId="ADAL" clId="{F17F958A-BF90-4785-86F3-AE3D3808F793}" dt="2023-10-04T11:14:18.597" v="1140" actId="20577"/>
          <ac:spMkLst>
            <pc:docMk/>
            <pc:sldMk cId="2155378589" sldId="273"/>
            <ac:spMk id="6" creationId="{00000000-0000-0000-0000-000000000000}"/>
          </ac:spMkLst>
        </pc:spChg>
        <pc:spChg chg="mod">
          <ac:chgData name="GOFFIN Pierre" userId="fac94b82-ac03-47da-97b7-0ba45cc21882" providerId="ADAL" clId="{F17F958A-BF90-4785-86F3-AE3D3808F793}" dt="2023-10-04T11:12:36.739" v="1086" actId="20577"/>
          <ac:spMkLst>
            <pc:docMk/>
            <pc:sldMk cId="2155378589" sldId="273"/>
            <ac:spMk id="12" creationId="{00000000-0000-0000-0000-000000000000}"/>
          </ac:spMkLst>
        </pc:spChg>
        <pc:grpChg chg="mod">
          <ac:chgData name="GOFFIN Pierre" userId="fac94b82-ac03-47da-97b7-0ba45cc21882" providerId="ADAL" clId="{F17F958A-BF90-4785-86F3-AE3D3808F793}" dt="2023-10-04T11:13:37.569" v="1088"/>
          <ac:grpSpMkLst>
            <pc:docMk/>
            <pc:sldMk cId="2155378589" sldId="273"/>
            <ac:grpSpMk id="4" creationId="{00000000-0000-0000-0000-000000000000}"/>
          </ac:grpSpMkLst>
        </pc:grpChg>
      </pc:sldChg>
      <pc:sldChg chg="modSp mod">
        <pc:chgData name="GOFFIN Pierre" userId="fac94b82-ac03-47da-97b7-0ba45cc21882" providerId="ADAL" clId="{F17F958A-BF90-4785-86F3-AE3D3808F793}" dt="2023-10-04T11:20:00.020" v="1181" actId="1076"/>
        <pc:sldMkLst>
          <pc:docMk/>
          <pc:sldMk cId="1772401107" sldId="274"/>
        </pc:sldMkLst>
        <pc:spChg chg="mod">
          <ac:chgData name="GOFFIN Pierre" userId="fac94b82-ac03-47da-97b7-0ba45cc21882" providerId="ADAL" clId="{F17F958A-BF90-4785-86F3-AE3D3808F793}" dt="2023-10-04T11:20:00.020" v="1181" actId="1076"/>
          <ac:spMkLst>
            <pc:docMk/>
            <pc:sldMk cId="1772401107" sldId="274"/>
            <ac:spMk id="6" creationId="{00000000-0000-0000-0000-000000000000}"/>
          </ac:spMkLst>
        </pc:spChg>
        <pc:spChg chg="mod">
          <ac:chgData name="GOFFIN Pierre" userId="fac94b82-ac03-47da-97b7-0ba45cc21882" providerId="ADAL" clId="{F17F958A-BF90-4785-86F3-AE3D3808F793}" dt="2023-10-04T11:14:44.487" v="1159" actId="20577"/>
          <ac:spMkLst>
            <pc:docMk/>
            <pc:sldMk cId="1772401107" sldId="274"/>
            <ac:spMk id="12" creationId="{00000000-0000-0000-0000-000000000000}"/>
          </ac:spMkLst>
        </pc:spChg>
        <pc:grpChg chg="mod">
          <ac:chgData name="GOFFIN Pierre" userId="fac94b82-ac03-47da-97b7-0ba45cc21882" providerId="ADAL" clId="{F17F958A-BF90-4785-86F3-AE3D3808F793}" dt="2023-10-04T11:19:12.799" v="1164" actId="14100"/>
          <ac:grpSpMkLst>
            <pc:docMk/>
            <pc:sldMk cId="1772401107" sldId="274"/>
            <ac:grpSpMk id="2" creationId="{00000000-0000-0000-0000-000000000000}"/>
          </ac:grpSpMkLst>
        </pc:grpChg>
        <pc:grpChg chg="mod">
          <ac:chgData name="GOFFIN Pierre" userId="fac94b82-ac03-47da-97b7-0ba45cc21882" providerId="ADAL" clId="{F17F958A-BF90-4785-86F3-AE3D3808F793}" dt="2023-10-04T11:19:07.984" v="1163" actId="1076"/>
          <ac:grpSpMkLst>
            <pc:docMk/>
            <pc:sldMk cId="1772401107" sldId="274"/>
            <ac:grpSpMk id="4" creationId="{00000000-0000-0000-0000-000000000000}"/>
          </ac:grpSpMkLst>
        </pc:grpChg>
      </pc:sldChg>
      <pc:sldChg chg="modSp mod">
        <pc:chgData name="GOFFIN Pierre" userId="fac94b82-ac03-47da-97b7-0ba45cc21882" providerId="ADAL" clId="{F17F958A-BF90-4785-86F3-AE3D3808F793}" dt="2023-10-04T11:38:25.331" v="1514"/>
        <pc:sldMkLst>
          <pc:docMk/>
          <pc:sldMk cId="604139973" sldId="275"/>
        </pc:sldMkLst>
        <pc:spChg chg="mod">
          <ac:chgData name="GOFFIN Pierre" userId="fac94b82-ac03-47da-97b7-0ba45cc21882" providerId="ADAL" clId="{F17F958A-BF90-4785-86F3-AE3D3808F793}" dt="2023-10-04T11:38:25.331" v="1514"/>
          <ac:spMkLst>
            <pc:docMk/>
            <pc:sldMk cId="604139973" sldId="275"/>
            <ac:spMk id="12" creationId="{00000000-0000-0000-0000-000000000000}"/>
          </ac:spMkLst>
        </pc:spChg>
      </pc:sldChg>
      <pc:sldChg chg="modSp mod">
        <pc:chgData name="GOFFIN Pierre" userId="fac94b82-ac03-47da-97b7-0ba45cc21882" providerId="ADAL" clId="{F17F958A-BF90-4785-86F3-AE3D3808F793}" dt="2023-10-04T11:50:03.904" v="1522" actId="1076"/>
        <pc:sldMkLst>
          <pc:docMk/>
          <pc:sldMk cId="2307727256" sldId="276"/>
        </pc:sldMkLst>
        <pc:spChg chg="mod">
          <ac:chgData name="GOFFIN Pierre" userId="fac94b82-ac03-47da-97b7-0ba45cc21882" providerId="ADAL" clId="{F17F958A-BF90-4785-86F3-AE3D3808F793}" dt="2023-10-04T11:50:03.904" v="1522" actId="1076"/>
          <ac:spMkLst>
            <pc:docMk/>
            <pc:sldMk cId="2307727256" sldId="276"/>
            <ac:spMk id="6" creationId="{00000000-0000-0000-0000-000000000000}"/>
          </ac:spMkLst>
        </pc:spChg>
        <pc:spChg chg="mod">
          <ac:chgData name="GOFFIN Pierre" userId="fac94b82-ac03-47da-97b7-0ba45cc21882" providerId="ADAL" clId="{F17F958A-BF90-4785-86F3-AE3D3808F793}" dt="2023-10-04T11:38:32.628" v="1515"/>
          <ac:spMkLst>
            <pc:docMk/>
            <pc:sldMk cId="2307727256" sldId="276"/>
            <ac:spMk id="12" creationId="{00000000-0000-0000-0000-000000000000}"/>
          </ac:spMkLst>
        </pc:spChg>
        <pc:grpChg chg="mod">
          <ac:chgData name="GOFFIN Pierre" userId="fac94b82-ac03-47da-97b7-0ba45cc21882" providerId="ADAL" clId="{F17F958A-BF90-4785-86F3-AE3D3808F793}" dt="2023-10-04T11:49:57.500" v="1521" actId="14100"/>
          <ac:grpSpMkLst>
            <pc:docMk/>
            <pc:sldMk cId="2307727256" sldId="276"/>
            <ac:grpSpMk id="2" creationId="{00000000-0000-0000-0000-000000000000}"/>
          </ac:grpSpMkLst>
        </pc:grpChg>
        <pc:grpChg chg="mod">
          <ac:chgData name="GOFFIN Pierre" userId="fac94b82-ac03-47da-97b7-0ba45cc21882" providerId="ADAL" clId="{F17F958A-BF90-4785-86F3-AE3D3808F793}" dt="2023-10-04T11:49:29.881" v="1517" actId="14100"/>
          <ac:grpSpMkLst>
            <pc:docMk/>
            <pc:sldMk cId="2307727256" sldId="276"/>
            <ac:grpSpMk id="4" creationId="{00000000-0000-0000-0000-000000000000}"/>
          </ac:grpSpMkLst>
        </pc:grpChg>
      </pc:sldChg>
      <pc:sldChg chg="modSp mod">
        <pc:chgData name="GOFFIN Pierre" userId="fac94b82-ac03-47da-97b7-0ba45cc21882" providerId="ADAL" clId="{F17F958A-BF90-4785-86F3-AE3D3808F793}" dt="2023-10-04T11:53:25.084" v="1693" actId="20577"/>
        <pc:sldMkLst>
          <pc:docMk/>
          <pc:sldMk cId="3847219437" sldId="277"/>
        </pc:sldMkLst>
        <pc:spChg chg="mod">
          <ac:chgData name="GOFFIN Pierre" userId="fac94b82-ac03-47da-97b7-0ba45cc21882" providerId="ADAL" clId="{F17F958A-BF90-4785-86F3-AE3D3808F793}" dt="2023-10-04T11:53:25.084" v="1693" actId="20577"/>
          <ac:spMkLst>
            <pc:docMk/>
            <pc:sldMk cId="3847219437" sldId="277"/>
            <ac:spMk id="6" creationId="{00000000-0000-0000-0000-000000000000}"/>
          </ac:spMkLst>
        </pc:spChg>
        <pc:spChg chg="mod">
          <ac:chgData name="GOFFIN Pierre" userId="fac94b82-ac03-47da-97b7-0ba45cc21882" providerId="ADAL" clId="{F17F958A-BF90-4785-86F3-AE3D3808F793}" dt="2023-10-04T11:50:38.469" v="1547" actId="255"/>
          <ac:spMkLst>
            <pc:docMk/>
            <pc:sldMk cId="3847219437" sldId="277"/>
            <ac:spMk id="8" creationId="{00000000-0000-0000-0000-000000000000}"/>
          </ac:spMkLst>
        </pc:spChg>
        <pc:spChg chg="mod">
          <ac:chgData name="GOFFIN Pierre" userId="fac94b82-ac03-47da-97b7-0ba45cc21882" providerId="ADAL" clId="{F17F958A-BF90-4785-86F3-AE3D3808F793}" dt="2023-10-04T11:52:42.477" v="1632" actId="20577"/>
          <ac:spMkLst>
            <pc:docMk/>
            <pc:sldMk cId="3847219437" sldId="277"/>
            <ac:spMk id="11" creationId="{00000000-0000-0000-0000-000000000000}"/>
          </ac:spMkLst>
        </pc:spChg>
        <pc:grpChg chg="mod">
          <ac:chgData name="GOFFIN Pierre" userId="fac94b82-ac03-47da-97b7-0ba45cc21882" providerId="ADAL" clId="{F17F958A-BF90-4785-86F3-AE3D3808F793}" dt="2023-10-04T11:52:49.013" v="1633" actId="1076"/>
          <ac:grpSpMkLst>
            <pc:docMk/>
            <pc:sldMk cId="3847219437" sldId="277"/>
            <ac:grpSpMk id="3" creationId="{00000000-0000-0000-0000-000000000000}"/>
          </ac:grpSpMkLst>
        </pc:grpChg>
      </pc:sldChg>
      <pc:sldChg chg="modSp mod">
        <pc:chgData name="GOFFIN Pierre" userId="fac94b82-ac03-47da-97b7-0ba45cc21882" providerId="ADAL" clId="{F17F958A-BF90-4785-86F3-AE3D3808F793}" dt="2023-10-04T12:05:53.105" v="1798" actId="1076"/>
        <pc:sldMkLst>
          <pc:docMk/>
          <pc:sldMk cId="3560300412" sldId="278"/>
        </pc:sldMkLst>
        <pc:spChg chg="mod">
          <ac:chgData name="GOFFIN Pierre" userId="fac94b82-ac03-47da-97b7-0ba45cc21882" providerId="ADAL" clId="{F17F958A-BF90-4785-86F3-AE3D3808F793}" dt="2023-10-04T11:56:11.076" v="1790" actId="20577"/>
          <ac:spMkLst>
            <pc:docMk/>
            <pc:sldMk cId="3560300412" sldId="278"/>
            <ac:spMk id="12" creationId="{00000000-0000-0000-0000-000000000000}"/>
          </ac:spMkLst>
        </pc:spChg>
        <pc:spChg chg="mod">
          <ac:chgData name="GOFFIN Pierre" userId="fac94b82-ac03-47da-97b7-0ba45cc21882" providerId="ADAL" clId="{F17F958A-BF90-4785-86F3-AE3D3808F793}" dt="2023-10-04T12:05:53.105" v="1798" actId="1076"/>
          <ac:spMkLst>
            <pc:docMk/>
            <pc:sldMk cId="3560300412" sldId="278"/>
            <ac:spMk id="22" creationId="{5E0D79BC-344B-C1E7-F734-6FDA1E9D0455}"/>
          </ac:spMkLst>
        </pc:spChg>
        <pc:grpChg chg="mod">
          <ac:chgData name="GOFFIN Pierre" userId="fac94b82-ac03-47da-97b7-0ba45cc21882" providerId="ADAL" clId="{F17F958A-BF90-4785-86F3-AE3D3808F793}" dt="2023-10-04T12:05:38.804" v="1796" actId="1076"/>
          <ac:grpSpMkLst>
            <pc:docMk/>
            <pc:sldMk cId="3560300412" sldId="278"/>
            <ac:grpSpMk id="20" creationId="{AA19C31B-C6A8-6142-CBC5-2DCD78AC405C}"/>
          </ac:grpSpMkLst>
        </pc:grpChg>
      </pc:sldChg>
      <pc:sldChg chg="modSp mod">
        <pc:chgData name="GOFFIN Pierre" userId="fac94b82-ac03-47da-97b7-0ba45cc21882" providerId="ADAL" clId="{F17F958A-BF90-4785-86F3-AE3D3808F793}" dt="2023-10-04T12:40:12.003" v="1911" actId="14100"/>
        <pc:sldMkLst>
          <pc:docMk/>
          <pc:sldMk cId="1642206018" sldId="279"/>
        </pc:sldMkLst>
        <pc:spChg chg="mod">
          <ac:chgData name="GOFFIN Pierre" userId="fac94b82-ac03-47da-97b7-0ba45cc21882" providerId="ADAL" clId="{F17F958A-BF90-4785-86F3-AE3D3808F793}" dt="2023-10-04T12:39:56.238" v="1907"/>
          <ac:spMkLst>
            <pc:docMk/>
            <pc:sldMk cId="1642206018" sldId="279"/>
            <ac:spMk id="6" creationId="{00000000-0000-0000-0000-000000000000}"/>
          </ac:spMkLst>
        </pc:spChg>
        <pc:spChg chg="mod">
          <ac:chgData name="GOFFIN Pierre" userId="fac94b82-ac03-47da-97b7-0ba45cc21882" providerId="ADAL" clId="{F17F958A-BF90-4785-86F3-AE3D3808F793}" dt="2023-10-04T12:30:09.445" v="1901" actId="20577"/>
          <ac:spMkLst>
            <pc:docMk/>
            <pc:sldMk cId="1642206018" sldId="279"/>
            <ac:spMk id="12" creationId="{00000000-0000-0000-0000-000000000000}"/>
          </ac:spMkLst>
        </pc:spChg>
        <pc:grpChg chg="mod">
          <ac:chgData name="GOFFIN Pierre" userId="fac94b82-ac03-47da-97b7-0ba45cc21882" providerId="ADAL" clId="{F17F958A-BF90-4785-86F3-AE3D3808F793}" dt="2023-10-04T12:40:12.003" v="1911" actId="14100"/>
          <ac:grpSpMkLst>
            <pc:docMk/>
            <pc:sldMk cId="1642206018" sldId="279"/>
            <ac:grpSpMk id="2" creationId="{00000000-0000-0000-0000-000000000000}"/>
          </ac:grpSpMkLst>
        </pc:grpChg>
      </pc:sldChg>
      <pc:sldChg chg="modSp mod">
        <pc:chgData name="GOFFIN Pierre" userId="fac94b82-ac03-47da-97b7-0ba45cc21882" providerId="ADAL" clId="{F17F958A-BF90-4785-86F3-AE3D3808F793}" dt="2023-10-04T12:30:28.707" v="1902" actId="20577"/>
        <pc:sldMkLst>
          <pc:docMk/>
          <pc:sldMk cId="2709304242" sldId="280"/>
        </pc:sldMkLst>
        <pc:spChg chg="mod">
          <ac:chgData name="GOFFIN Pierre" userId="fac94b82-ac03-47da-97b7-0ba45cc21882" providerId="ADAL" clId="{F17F958A-BF90-4785-86F3-AE3D3808F793}" dt="2023-10-04T12:29:39.932" v="1879" actId="1076"/>
          <ac:spMkLst>
            <pc:docMk/>
            <pc:sldMk cId="2709304242" sldId="280"/>
            <ac:spMk id="6" creationId="{00000000-0000-0000-0000-000000000000}"/>
          </ac:spMkLst>
        </pc:spChg>
        <pc:spChg chg="mod">
          <ac:chgData name="GOFFIN Pierre" userId="fac94b82-ac03-47da-97b7-0ba45cc21882" providerId="ADAL" clId="{F17F958A-BF90-4785-86F3-AE3D3808F793}" dt="2023-10-04T12:30:28.707" v="1902" actId="20577"/>
          <ac:spMkLst>
            <pc:docMk/>
            <pc:sldMk cId="2709304242" sldId="280"/>
            <ac:spMk id="12" creationId="{00000000-0000-0000-0000-000000000000}"/>
          </ac:spMkLst>
        </pc:spChg>
        <pc:grpChg chg="mod">
          <ac:chgData name="GOFFIN Pierre" userId="fac94b82-ac03-47da-97b7-0ba45cc21882" providerId="ADAL" clId="{F17F958A-BF90-4785-86F3-AE3D3808F793}" dt="2023-10-04T12:29:31.185" v="1877" actId="14100"/>
          <ac:grpSpMkLst>
            <pc:docMk/>
            <pc:sldMk cId="2709304242" sldId="280"/>
            <ac:grpSpMk id="2" creationId="{00000000-0000-0000-0000-000000000000}"/>
          </ac:grpSpMkLst>
        </pc:grpChg>
      </pc:sldChg>
      <pc:sldChg chg="addSp delSp modSp mod">
        <pc:chgData name="GOFFIN Pierre" userId="fac94b82-ac03-47da-97b7-0ba45cc21882" providerId="ADAL" clId="{F17F958A-BF90-4785-86F3-AE3D3808F793}" dt="2023-10-04T12:24:27.156" v="1866" actId="1076"/>
        <pc:sldMkLst>
          <pc:docMk/>
          <pc:sldMk cId="340579172" sldId="281"/>
        </pc:sldMkLst>
        <pc:spChg chg="mod">
          <ac:chgData name="GOFFIN Pierre" userId="fac94b82-ac03-47da-97b7-0ba45cc21882" providerId="ADAL" clId="{F17F958A-BF90-4785-86F3-AE3D3808F793}" dt="2023-10-04T12:24:02.462" v="1860" actId="20577"/>
          <ac:spMkLst>
            <pc:docMk/>
            <pc:sldMk cId="340579172" sldId="281"/>
            <ac:spMk id="6" creationId="{00000000-0000-0000-0000-000000000000}"/>
          </ac:spMkLst>
        </pc:spChg>
        <pc:spChg chg="add mod">
          <ac:chgData name="GOFFIN Pierre" userId="fac94b82-ac03-47da-97b7-0ba45cc21882" providerId="ADAL" clId="{F17F958A-BF90-4785-86F3-AE3D3808F793}" dt="2023-10-04T12:24:27.156" v="1866" actId="1076"/>
          <ac:spMkLst>
            <pc:docMk/>
            <pc:sldMk cId="340579172" sldId="281"/>
            <ac:spMk id="11" creationId="{811F9AFB-0105-AC93-3FBA-B0F90AB3B37F}"/>
          </ac:spMkLst>
        </pc:spChg>
        <pc:spChg chg="mod">
          <ac:chgData name="GOFFIN Pierre" userId="fac94b82-ac03-47da-97b7-0ba45cc21882" providerId="ADAL" clId="{F17F958A-BF90-4785-86F3-AE3D3808F793}" dt="2023-10-04T12:12:39.684" v="1822" actId="20577"/>
          <ac:spMkLst>
            <pc:docMk/>
            <pc:sldMk cId="340579172" sldId="281"/>
            <ac:spMk id="12" creationId="{00000000-0000-0000-0000-000000000000}"/>
          </ac:spMkLst>
        </pc:spChg>
        <pc:grpChg chg="del">
          <ac:chgData name="GOFFIN Pierre" userId="fac94b82-ac03-47da-97b7-0ba45cc21882" providerId="ADAL" clId="{F17F958A-BF90-4785-86F3-AE3D3808F793}" dt="2023-10-04T12:24:06.021" v="1861" actId="478"/>
          <ac:grpSpMkLst>
            <pc:docMk/>
            <pc:sldMk cId="340579172" sldId="281"/>
            <ac:grpSpMk id="2" creationId="{00000000-0000-0000-0000-000000000000}"/>
          </ac:grpSpMkLst>
        </pc:grpChg>
      </pc:sldChg>
      <pc:sldChg chg="addSp modSp mod">
        <pc:chgData name="GOFFIN Pierre" userId="fac94b82-ac03-47da-97b7-0ba45cc21882" providerId="ADAL" clId="{F17F958A-BF90-4785-86F3-AE3D3808F793}" dt="2023-10-04T12:12:34.290" v="1821" actId="1076"/>
        <pc:sldMkLst>
          <pc:docMk/>
          <pc:sldMk cId="245777650" sldId="282"/>
        </pc:sldMkLst>
        <pc:spChg chg="mod">
          <ac:chgData name="GOFFIN Pierre" userId="fac94b82-ac03-47da-97b7-0ba45cc21882" providerId="ADAL" clId="{F17F958A-BF90-4785-86F3-AE3D3808F793}" dt="2023-10-04T12:11:17.098" v="1808" actId="20577"/>
          <ac:spMkLst>
            <pc:docMk/>
            <pc:sldMk cId="245777650" sldId="282"/>
            <ac:spMk id="6" creationId="{00000000-0000-0000-0000-000000000000}"/>
          </ac:spMkLst>
        </pc:spChg>
        <pc:spChg chg="add mod">
          <ac:chgData name="GOFFIN Pierre" userId="fac94b82-ac03-47da-97b7-0ba45cc21882" providerId="ADAL" clId="{F17F958A-BF90-4785-86F3-AE3D3808F793}" dt="2023-10-04T12:12:34.290" v="1821" actId="1076"/>
          <ac:spMkLst>
            <pc:docMk/>
            <pc:sldMk cId="245777650" sldId="282"/>
            <ac:spMk id="11" creationId="{730D031C-FE5B-A70F-D2BC-DBDE88065D6F}"/>
          </ac:spMkLst>
        </pc:spChg>
        <pc:spChg chg="mod">
          <ac:chgData name="GOFFIN Pierre" userId="fac94b82-ac03-47da-97b7-0ba45cc21882" providerId="ADAL" clId="{F17F958A-BF90-4785-86F3-AE3D3808F793}" dt="2023-10-04T12:06:41.231" v="1799" actId="20577"/>
          <ac:spMkLst>
            <pc:docMk/>
            <pc:sldMk cId="245777650" sldId="282"/>
            <ac:spMk id="12" creationId="{00000000-0000-0000-0000-000000000000}"/>
          </ac:spMkLst>
        </pc:spChg>
        <pc:grpChg chg="mod">
          <ac:chgData name="GOFFIN Pierre" userId="fac94b82-ac03-47da-97b7-0ba45cc21882" providerId="ADAL" clId="{F17F958A-BF90-4785-86F3-AE3D3808F793}" dt="2023-10-04T12:11:47.203" v="1814" actId="14100"/>
          <ac:grpSpMkLst>
            <pc:docMk/>
            <pc:sldMk cId="245777650" sldId="282"/>
            <ac:grpSpMk id="2" creationId="{00000000-0000-0000-0000-000000000000}"/>
          </ac:grpSpMkLst>
        </pc:grpChg>
        <pc:grpChg chg="mod">
          <ac:chgData name="GOFFIN Pierre" userId="fac94b82-ac03-47da-97b7-0ba45cc21882" providerId="ADAL" clId="{F17F958A-BF90-4785-86F3-AE3D3808F793}" dt="2023-10-04T12:11:23.985" v="1810" actId="14100"/>
          <ac:grpSpMkLst>
            <pc:docMk/>
            <pc:sldMk cId="245777650" sldId="282"/>
            <ac:grpSpMk id="4" creationId="{00000000-0000-0000-0000-000000000000}"/>
          </ac:grpSpMkLst>
        </pc:grpChg>
      </pc:sldChg>
      <pc:sldChg chg="modSp mod">
        <pc:chgData name="GOFFIN Pierre" userId="fac94b82-ac03-47da-97b7-0ba45cc21882" providerId="ADAL" clId="{F17F958A-BF90-4785-86F3-AE3D3808F793}" dt="2023-10-04T12:44:24.579" v="1917" actId="1076"/>
        <pc:sldMkLst>
          <pc:docMk/>
          <pc:sldMk cId="3724839379" sldId="283"/>
        </pc:sldMkLst>
        <pc:spChg chg="mod">
          <ac:chgData name="GOFFIN Pierre" userId="fac94b82-ac03-47da-97b7-0ba45cc21882" providerId="ADAL" clId="{F17F958A-BF90-4785-86F3-AE3D3808F793}" dt="2023-10-04T12:44:24.579" v="1917" actId="1076"/>
          <ac:spMkLst>
            <pc:docMk/>
            <pc:sldMk cId="3724839379" sldId="283"/>
            <ac:spMk id="6" creationId="{00000000-0000-0000-0000-000000000000}"/>
          </ac:spMkLst>
        </pc:spChg>
        <pc:spChg chg="mod">
          <ac:chgData name="GOFFIN Pierre" userId="fac94b82-ac03-47da-97b7-0ba45cc21882" providerId="ADAL" clId="{F17F958A-BF90-4785-86F3-AE3D3808F793}" dt="2023-10-04T12:30:47.378" v="1903"/>
          <ac:spMkLst>
            <pc:docMk/>
            <pc:sldMk cId="3724839379" sldId="283"/>
            <ac:spMk id="12" creationId="{00000000-0000-0000-0000-000000000000}"/>
          </ac:spMkLst>
        </pc:spChg>
        <pc:grpChg chg="mod">
          <ac:chgData name="GOFFIN Pierre" userId="fac94b82-ac03-47da-97b7-0ba45cc21882" providerId="ADAL" clId="{F17F958A-BF90-4785-86F3-AE3D3808F793}" dt="2023-10-04T12:44:21.316" v="1916" actId="14100"/>
          <ac:grpSpMkLst>
            <pc:docMk/>
            <pc:sldMk cId="3724839379" sldId="283"/>
            <ac:grpSpMk id="2" creationId="{00000000-0000-0000-0000-000000000000}"/>
          </ac:grpSpMkLst>
        </pc:grpChg>
      </pc:sldChg>
      <pc:sldChg chg="modSp del mod">
        <pc:chgData name="GOFFIN Pierre" userId="fac94b82-ac03-47da-97b7-0ba45cc21882" providerId="ADAL" clId="{F17F958A-BF90-4785-86F3-AE3D3808F793}" dt="2023-10-04T12:45:53.586" v="1918" actId="2696"/>
        <pc:sldMkLst>
          <pc:docMk/>
          <pc:sldMk cId="2555669516" sldId="284"/>
        </pc:sldMkLst>
        <pc:spChg chg="mod">
          <ac:chgData name="GOFFIN Pierre" userId="fac94b82-ac03-47da-97b7-0ba45cc21882" providerId="ADAL" clId="{F17F958A-BF90-4785-86F3-AE3D3808F793}" dt="2023-10-04T12:30:54.977" v="1904"/>
          <ac:spMkLst>
            <pc:docMk/>
            <pc:sldMk cId="2555669516" sldId="284"/>
            <ac:spMk id="12" creationId="{00000000-0000-0000-0000-000000000000}"/>
          </ac:spMkLst>
        </pc:spChg>
      </pc:sldChg>
      <pc:sldChg chg="addSp delSp modSp add mod">
        <pc:chgData name="GOFFIN Pierre" userId="fac94b82-ac03-47da-97b7-0ba45cc21882" providerId="ADAL" clId="{F17F958A-BF90-4785-86F3-AE3D3808F793}" dt="2023-10-04T12:22:15.690" v="1854" actId="20577"/>
        <pc:sldMkLst>
          <pc:docMk/>
          <pc:sldMk cId="1954957861" sldId="285"/>
        </pc:sldMkLst>
        <pc:spChg chg="del mod">
          <ac:chgData name="GOFFIN Pierre" userId="fac94b82-ac03-47da-97b7-0ba45cc21882" providerId="ADAL" clId="{F17F958A-BF90-4785-86F3-AE3D3808F793}" dt="2023-10-04T12:16:00.854" v="1828"/>
          <ac:spMkLst>
            <pc:docMk/>
            <pc:sldMk cId="1954957861" sldId="285"/>
            <ac:spMk id="11" creationId="{730D031C-FE5B-A70F-D2BC-DBDE88065D6F}"/>
          </ac:spMkLst>
        </pc:spChg>
        <pc:spChg chg="mod">
          <ac:chgData name="GOFFIN Pierre" userId="fac94b82-ac03-47da-97b7-0ba45cc21882" providerId="ADAL" clId="{F17F958A-BF90-4785-86F3-AE3D3808F793}" dt="2023-10-04T12:19:03.040" v="1845" actId="14100"/>
          <ac:spMkLst>
            <pc:docMk/>
            <pc:sldMk cId="1954957861" sldId="285"/>
            <ac:spMk id="12" creationId="{00000000-0000-0000-0000-000000000000}"/>
          </ac:spMkLst>
        </pc:spChg>
        <pc:spChg chg="add mod">
          <ac:chgData name="GOFFIN Pierre" userId="fac94b82-ac03-47da-97b7-0ba45cc21882" providerId="ADAL" clId="{F17F958A-BF90-4785-86F3-AE3D3808F793}" dt="2023-10-04T12:22:15.690" v="1854" actId="20577"/>
          <ac:spMkLst>
            <pc:docMk/>
            <pc:sldMk cId="1954957861" sldId="285"/>
            <ac:spMk id="16" creationId="{22B56F07-A7EB-A651-ADC7-B73028E2F323}"/>
          </ac:spMkLst>
        </pc:spChg>
        <pc:grpChg chg="del">
          <ac:chgData name="GOFFIN Pierre" userId="fac94b82-ac03-47da-97b7-0ba45cc21882" providerId="ADAL" clId="{F17F958A-BF90-4785-86F3-AE3D3808F793}" dt="2023-10-04T12:16:10.774" v="1831" actId="478"/>
          <ac:grpSpMkLst>
            <pc:docMk/>
            <pc:sldMk cId="1954957861" sldId="285"/>
            <ac:grpSpMk id="2" creationId="{00000000-0000-0000-0000-000000000000}"/>
          </ac:grpSpMkLst>
        </pc:grpChg>
        <pc:grpChg chg="del">
          <ac:chgData name="GOFFIN Pierre" userId="fac94b82-ac03-47da-97b7-0ba45cc21882" providerId="ADAL" clId="{F17F958A-BF90-4785-86F3-AE3D3808F793}" dt="2023-10-04T12:16:07.679" v="1830" actId="478"/>
          <ac:grpSpMkLst>
            <pc:docMk/>
            <pc:sldMk cId="1954957861" sldId="285"/>
            <ac:grpSpMk id="4" creationId="{00000000-0000-0000-0000-000000000000}"/>
          </ac:grpSpMkLst>
        </pc:grpChg>
        <pc:grpChg chg="del">
          <ac:chgData name="GOFFIN Pierre" userId="fac94b82-ac03-47da-97b7-0ba45cc21882" providerId="ADAL" clId="{F17F958A-BF90-4785-86F3-AE3D3808F793}" dt="2023-10-04T12:16:04.159" v="1829" actId="478"/>
          <ac:grpSpMkLst>
            <pc:docMk/>
            <pc:sldMk cId="1954957861" sldId="285"/>
            <ac:grpSpMk id="7" creationId="{00000000-0000-0000-0000-000000000000}"/>
          </ac:grpSpMkLst>
        </pc:grpChg>
        <pc:picChg chg="add mod">
          <ac:chgData name="GOFFIN Pierre" userId="fac94b82-ac03-47da-97b7-0ba45cc21882" providerId="ADAL" clId="{F17F958A-BF90-4785-86F3-AE3D3808F793}" dt="2023-10-04T12:20:18.660" v="1848" actId="1076"/>
          <ac:picMkLst>
            <pc:docMk/>
            <pc:sldMk cId="1954957861" sldId="285"/>
            <ac:picMk id="9" creationId="{52E02000-C516-C758-CFD2-57F10DE7B5DA}"/>
          </ac:picMkLst>
        </pc:picChg>
        <pc:picChg chg="del">
          <ac:chgData name="GOFFIN Pierre" userId="fac94b82-ac03-47da-97b7-0ba45cc21882" providerId="ADAL" clId="{F17F958A-BF90-4785-86F3-AE3D3808F793}" dt="2023-10-04T12:16:00.849" v="1826" actId="478"/>
          <ac:picMkLst>
            <pc:docMk/>
            <pc:sldMk cId="1954957861" sldId="285"/>
            <ac:picMk id="10" creationId="{802B6B6C-0659-2409-53F8-2033B352D1B0}"/>
          </ac:picMkLst>
        </pc:picChg>
        <pc:picChg chg="del">
          <ac:chgData name="GOFFIN Pierre" userId="fac94b82-ac03-47da-97b7-0ba45cc21882" providerId="ADAL" clId="{F17F958A-BF90-4785-86F3-AE3D3808F793}" dt="2023-10-04T12:18:52.528" v="1842" actId="478"/>
          <ac:picMkLst>
            <pc:docMk/>
            <pc:sldMk cId="1954957861" sldId="285"/>
            <ac:picMk id="13" creationId="{00000000-0000-0000-0000-000000000000}"/>
          </ac:picMkLst>
        </pc:picChg>
        <pc:picChg chg="del">
          <ac:chgData name="GOFFIN Pierre" userId="fac94b82-ac03-47da-97b7-0ba45cc21882" providerId="ADAL" clId="{F17F958A-BF90-4785-86F3-AE3D3808F793}" dt="2023-10-04T12:18:54.690" v="1843" actId="478"/>
          <ac:picMkLst>
            <pc:docMk/>
            <pc:sldMk cId="1954957861" sldId="285"/>
            <ac:picMk id="14" creationId="{00000000-0000-0000-0000-000000000000}"/>
          </ac:picMkLst>
        </pc:picChg>
      </pc:sldChg>
      <pc:sldChg chg="addSp delSp modSp add mod">
        <pc:chgData name="GOFFIN Pierre" userId="fac94b82-ac03-47da-97b7-0ba45cc21882" providerId="ADAL" clId="{F17F958A-BF90-4785-86F3-AE3D3808F793}" dt="2023-10-04T12:22:31.819" v="1858" actId="1076"/>
        <pc:sldMkLst>
          <pc:docMk/>
          <pc:sldMk cId="1862905951" sldId="286"/>
        </pc:sldMkLst>
        <pc:spChg chg="add mod">
          <ac:chgData name="GOFFIN Pierre" userId="fac94b82-ac03-47da-97b7-0ba45cc21882" providerId="ADAL" clId="{F17F958A-BF90-4785-86F3-AE3D3808F793}" dt="2023-10-04T12:18:43.011" v="1841" actId="207"/>
          <ac:spMkLst>
            <pc:docMk/>
            <pc:sldMk cId="1862905951" sldId="286"/>
            <ac:spMk id="3" creationId="{0E6E1D10-3B5C-90D3-DFA0-2B94EB36BCC8}"/>
          </ac:spMkLst>
        </pc:spChg>
        <pc:picChg chg="add mod">
          <ac:chgData name="GOFFIN Pierre" userId="fac94b82-ac03-47da-97b7-0ba45cc21882" providerId="ADAL" clId="{F17F958A-BF90-4785-86F3-AE3D3808F793}" dt="2023-10-04T12:22:31.819" v="1858" actId="1076"/>
          <ac:picMkLst>
            <pc:docMk/>
            <pc:sldMk cId="1862905951" sldId="286"/>
            <ac:picMk id="4" creationId="{4BB5490C-80FE-19C7-A2A2-2126D14147D1}"/>
          </ac:picMkLst>
        </pc:picChg>
        <pc:picChg chg="del mod">
          <ac:chgData name="GOFFIN Pierre" userId="fac94b82-ac03-47da-97b7-0ba45cc21882" providerId="ADAL" clId="{F17F958A-BF90-4785-86F3-AE3D3808F793}" dt="2023-10-04T12:22:24.207" v="1855" actId="478"/>
          <ac:picMkLst>
            <pc:docMk/>
            <pc:sldMk cId="1862905951" sldId="286"/>
            <ac:picMk id="9" creationId="{52E02000-C516-C758-CFD2-57F10DE7B5DA}"/>
          </ac:picMkLst>
        </pc:picChg>
      </pc:sldChg>
      <pc:sldChg chg="modSp add mod">
        <pc:chgData name="GOFFIN Pierre" userId="fac94b82-ac03-47da-97b7-0ba45cc21882" providerId="ADAL" clId="{F17F958A-BF90-4785-86F3-AE3D3808F793}" dt="2023-10-04T12:26:32.779" v="1873" actId="1076"/>
        <pc:sldMkLst>
          <pc:docMk/>
          <pc:sldMk cId="1054510713" sldId="287"/>
        </pc:sldMkLst>
        <pc:spChg chg="mod">
          <ac:chgData name="GOFFIN Pierre" userId="fac94b82-ac03-47da-97b7-0ba45cc21882" providerId="ADAL" clId="{F17F958A-BF90-4785-86F3-AE3D3808F793}" dt="2023-10-04T12:26:32.779" v="1873" actId="1076"/>
          <ac:spMkLst>
            <pc:docMk/>
            <pc:sldMk cId="1054510713" sldId="287"/>
            <ac:spMk id="6" creationId="{00000000-0000-0000-0000-000000000000}"/>
          </ac:spMkLst>
        </pc:spChg>
        <pc:grpChg chg="mod">
          <ac:chgData name="GOFFIN Pierre" userId="fac94b82-ac03-47da-97b7-0ba45cc21882" providerId="ADAL" clId="{F17F958A-BF90-4785-86F3-AE3D3808F793}" dt="2023-10-04T12:26:29.420" v="1872" actId="1076"/>
          <ac:grpSpMkLst>
            <pc:docMk/>
            <pc:sldMk cId="1054510713" sldId="287"/>
            <ac:grpSpMk id="2" creationId="{00000000-0000-0000-0000-000000000000}"/>
          </ac:grpSpMkLst>
        </pc:grpChg>
        <pc:grpChg chg="mod">
          <ac:chgData name="GOFFIN Pierre" userId="fac94b82-ac03-47da-97b7-0ba45cc21882" providerId="ADAL" clId="{F17F958A-BF90-4785-86F3-AE3D3808F793}" dt="2023-10-04T12:26:19.498" v="1868" actId="1076"/>
          <ac:grpSpMkLst>
            <pc:docMk/>
            <pc:sldMk cId="1054510713" sldId="287"/>
            <ac:grpSpMk id="4"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orms.gle/PuW5UawZAEz54gmu6"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8.png"/><Relationship Id="rId3" Type="http://schemas.openxmlformats.org/officeDocument/2006/relationships/image" Target="../media/image3.svg"/><Relationship Id="rId7" Type="http://schemas.openxmlformats.org/officeDocument/2006/relationships/image" Target="../media/image34.png"/><Relationship Id="rId12" Type="http://schemas.openxmlformats.org/officeDocument/2006/relationships/hyperlink" Target="https://www.youtube.com/watch?v=bmtlMQmGg_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youtube.com/watch?v=SntBj0FIApw" TargetMode="External"/><Relationship Id="rId11" Type="http://schemas.openxmlformats.org/officeDocument/2006/relationships/image" Target="../media/image37.svg"/><Relationship Id="rId5" Type="http://schemas.openxmlformats.org/officeDocument/2006/relationships/image" Target="../media/image33.png"/><Relationship Id="rId15" Type="http://schemas.openxmlformats.org/officeDocument/2006/relationships/hyperlink" Target="https://www.youtube.com/watch?v=jw8ZwoLqdPc" TargetMode="External"/><Relationship Id="rId10" Type="http://schemas.openxmlformats.org/officeDocument/2006/relationships/image" Target="../media/image36.png"/><Relationship Id="rId4" Type="http://schemas.openxmlformats.org/officeDocument/2006/relationships/image" Target="../media/image4.png"/><Relationship Id="rId9" Type="http://schemas.openxmlformats.org/officeDocument/2006/relationships/hyperlink" Target="https://www.youtube.com/watch?v=Yv--OcsSKQ0" TargetMode="External"/><Relationship Id="rId14" Type="http://schemas.openxmlformats.org/officeDocument/2006/relationships/image" Target="../media/image39.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3" name="Group 3"/>
          <p:cNvGrpSpPr/>
          <p:nvPr/>
        </p:nvGrpSpPr>
        <p:grpSpPr>
          <a:xfrm>
            <a:off x="304800" y="2126451"/>
            <a:ext cx="10591800" cy="6713922"/>
            <a:chOff x="-1625600" y="-76200"/>
            <a:chExt cx="14122399" cy="8271580"/>
          </a:xfrm>
        </p:grpSpPr>
        <p:sp>
          <p:nvSpPr>
            <p:cNvPr id="4" name="TextBox 4"/>
            <p:cNvSpPr txBox="1"/>
            <p:nvPr/>
          </p:nvSpPr>
          <p:spPr>
            <a:xfrm>
              <a:off x="-1625600" y="1723786"/>
              <a:ext cx="14122399" cy="3210329"/>
            </a:xfrm>
            <a:prstGeom prst="rect">
              <a:avLst/>
            </a:prstGeom>
          </p:spPr>
          <p:txBody>
            <a:bodyPr wrap="square" lIns="0" tIns="0" rIns="0" bIns="0" rtlCol="0" anchor="t">
              <a:spAutoFit/>
            </a:bodyPr>
            <a:lstStyle/>
            <a:p>
              <a:pPr algn="ctr">
                <a:lnSpc>
                  <a:spcPts val="10514"/>
                </a:lnSpc>
              </a:pPr>
              <a:r>
                <a:rPr lang="fr-BE" sz="8000" dirty="0">
                  <a:solidFill>
                    <a:srgbClr val="FBFCFD"/>
                  </a:solidFill>
                  <a:latin typeface="Droid Serif"/>
                </a:rPr>
                <a:t>Conscience de soi et Efficacité personnelle</a:t>
              </a:r>
              <a:endParaRPr lang="en-US" sz="8000" dirty="0">
                <a:solidFill>
                  <a:srgbClr val="FBFCFD"/>
                </a:solidFill>
                <a:latin typeface="Droid Serif"/>
              </a:endParaRPr>
            </a:p>
          </p:txBody>
        </p:sp>
        <p:grpSp>
          <p:nvGrpSpPr>
            <p:cNvPr id="5" name="Group 5"/>
            <p:cNvGrpSpPr/>
            <p:nvPr/>
          </p:nvGrpSpPr>
          <p:grpSpPr>
            <a:xfrm>
              <a:off x="1890591" y="6112954"/>
              <a:ext cx="8211486" cy="2082426"/>
              <a:chOff x="-8" y="210220"/>
              <a:chExt cx="26005416" cy="6594953"/>
            </a:xfrm>
          </p:grpSpPr>
          <p:sp>
            <p:nvSpPr>
              <p:cNvPr id="6" name="Freeform 6"/>
              <p:cNvSpPr/>
              <p:nvPr/>
            </p:nvSpPr>
            <p:spPr>
              <a:xfrm>
                <a:off x="-8" y="210220"/>
                <a:ext cx="26005416" cy="6594953"/>
              </a:xfrm>
              <a:custGeom>
                <a:avLst/>
                <a:gdLst/>
                <a:ahLst/>
                <a:cxnLst/>
                <a:rect l="l" t="t" r="r" b="b"/>
                <a:pathLst>
                  <a:path w="26005416" h="6594952">
                    <a:moveTo>
                      <a:pt x="25880957" y="59690"/>
                    </a:moveTo>
                    <a:cubicBezTo>
                      <a:pt x="25916516" y="59690"/>
                      <a:pt x="25945726" y="88900"/>
                      <a:pt x="25945726" y="124460"/>
                    </a:cubicBezTo>
                    <a:lnTo>
                      <a:pt x="25945726" y="6470493"/>
                    </a:lnTo>
                    <a:cubicBezTo>
                      <a:pt x="25945726" y="6506052"/>
                      <a:pt x="25916516" y="6535263"/>
                      <a:pt x="25880957" y="6535263"/>
                    </a:cubicBezTo>
                    <a:lnTo>
                      <a:pt x="124460" y="6535263"/>
                    </a:lnTo>
                    <a:cubicBezTo>
                      <a:pt x="88900" y="6535263"/>
                      <a:pt x="59690" y="6506052"/>
                      <a:pt x="59690" y="6470493"/>
                    </a:cubicBezTo>
                    <a:lnTo>
                      <a:pt x="59690" y="124460"/>
                    </a:lnTo>
                    <a:cubicBezTo>
                      <a:pt x="59690" y="88900"/>
                      <a:pt x="88900" y="59690"/>
                      <a:pt x="124460" y="59690"/>
                    </a:cubicBezTo>
                    <a:lnTo>
                      <a:pt x="25880957" y="59690"/>
                    </a:lnTo>
                    <a:moveTo>
                      <a:pt x="25880957" y="0"/>
                    </a:moveTo>
                    <a:lnTo>
                      <a:pt x="124460" y="0"/>
                    </a:lnTo>
                    <a:cubicBezTo>
                      <a:pt x="55880" y="0"/>
                      <a:pt x="0" y="55880"/>
                      <a:pt x="0" y="124460"/>
                    </a:cubicBezTo>
                    <a:lnTo>
                      <a:pt x="0" y="6470493"/>
                    </a:lnTo>
                    <a:cubicBezTo>
                      <a:pt x="0" y="6539073"/>
                      <a:pt x="55880" y="6594952"/>
                      <a:pt x="124460" y="6594952"/>
                    </a:cubicBezTo>
                    <a:lnTo>
                      <a:pt x="25880957" y="6594952"/>
                    </a:lnTo>
                    <a:cubicBezTo>
                      <a:pt x="25949537" y="6594952"/>
                      <a:pt x="26005416" y="6539073"/>
                      <a:pt x="26005416" y="6470493"/>
                    </a:cubicBezTo>
                    <a:lnTo>
                      <a:pt x="26005416" y="124460"/>
                    </a:lnTo>
                    <a:cubicBezTo>
                      <a:pt x="26005416" y="55880"/>
                      <a:pt x="25949537" y="0"/>
                      <a:pt x="25880957" y="0"/>
                    </a:cubicBezTo>
                    <a:close/>
                  </a:path>
                </a:pathLst>
              </a:custGeom>
              <a:solidFill>
                <a:srgbClr val="F6F5EF"/>
              </a:solidFill>
            </p:spPr>
          </p:sp>
        </p:grpSp>
        <p:sp>
          <p:nvSpPr>
            <p:cNvPr id="7" name="TextBox 7"/>
            <p:cNvSpPr txBox="1"/>
            <p:nvPr/>
          </p:nvSpPr>
          <p:spPr>
            <a:xfrm>
              <a:off x="2493452" y="6112954"/>
              <a:ext cx="7005761" cy="1331877"/>
            </a:xfrm>
            <a:prstGeom prst="rect">
              <a:avLst/>
            </a:prstGeom>
          </p:spPr>
          <p:txBody>
            <a:bodyPr lIns="0" tIns="0" rIns="0" bIns="0" rtlCol="0" anchor="t">
              <a:spAutoFit/>
            </a:bodyPr>
            <a:lstStyle/>
            <a:p>
              <a:pPr algn="ctr">
                <a:lnSpc>
                  <a:spcPts val="4448"/>
                </a:lnSpc>
              </a:pPr>
              <a:r>
                <a:rPr lang="en-US" sz="3177" dirty="0">
                  <a:solidFill>
                    <a:srgbClr val="F6F5EF"/>
                  </a:solidFill>
                  <a:latin typeface="Public Sans Italics"/>
                </a:rPr>
                <a:t>Des </a:t>
              </a:r>
              <a:r>
                <a:rPr lang="en-US" sz="3177" dirty="0" err="1">
                  <a:solidFill>
                    <a:srgbClr val="F6F5EF"/>
                  </a:solidFill>
                  <a:latin typeface="Public Sans Italics"/>
                </a:rPr>
                <a:t>compétences</a:t>
              </a:r>
              <a:r>
                <a:rPr lang="en-US" sz="3177" dirty="0">
                  <a:solidFill>
                    <a:srgbClr val="F6F5EF"/>
                  </a:solidFill>
                  <a:latin typeface="Public Sans Italics"/>
                </a:rPr>
                <a:t> pour le </a:t>
              </a:r>
              <a:r>
                <a:rPr lang="en-US" sz="3177" dirty="0" err="1">
                  <a:solidFill>
                    <a:srgbClr val="F6F5EF"/>
                  </a:solidFill>
                  <a:latin typeface="Public Sans Italics"/>
                </a:rPr>
                <a:t>secteur</a:t>
              </a:r>
              <a:r>
                <a:rPr lang="en-US" sz="3177" dirty="0">
                  <a:solidFill>
                    <a:srgbClr val="F6F5EF"/>
                  </a:solidFill>
                  <a:latin typeface="Public Sans Italics"/>
                </a:rPr>
                <a:t> public</a:t>
              </a:r>
            </a:p>
          </p:txBody>
        </p:sp>
        <p:sp>
          <p:nvSpPr>
            <p:cNvPr id="8" name="TextBox 8"/>
            <p:cNvSpPr txBox="1"/>
            <p:nvPr/>
          </p:nvSpPr>
          <p:spPr>
            <a:xfrm>
              <a:off x="-711200" y="-76200"/>
              <a:ext cx="12703874" cy="621148"/>
            </a:xfrm>
            <a:prstGeom prst="rect">
              <a:avLst/>
            </a:prstGeom>
          </p:spPr>
          <p:txBody>
            <a:bodyPr wrap="square" lIns="0" tIns="0" rIns="0" bIns="0" rtlCol="0" anchor="t">
              <a:spAutoFit/>
            </a:bodyPr>
            <a:lstStyle/>
            <a:p>
              <a:pPr algn="ctr">
                <a:lnSpc>
                  <a:spcPts val="4305"/>
                </a:lnSpc>
              </a:pPr>
              <a:r>
                <a:rPr lang="en-US" sz="3075" spc="76" dirty="0">
                  <a:solidFill>
                    <a:srgbClr val="FBFCFD"/>
                  </a:solidFill>
                  <a:latin typeface="Public Sans Bold"/>
                </a:rPr>
                <a:t>ENTREPUBL </a:t>
              </a:r>
              <a:r>
                <a:rPr lang="sk-SK" sz="3075" spc="76" dirty="0">
                  <a:solidFill>
                    <a:srgbClr val="FBFCFD"/>
                  </a:solidFill>
                  <a:latin typeface="Public Sans Bold"/>
                </a:rPr>
                <a:t>C</a:t>
              </a:r>
              <a:r>
                <a:rPr lang="en-US" sz="3075" spc="76" dirty="0">
                  <a:solidFill>
                    <a:srgbClr val="FBFCFD"/>
                  </a:solidFill>
                  <a:latin typeface="Public Sans Bold"/>
                </a:rPr>
                <a:t>URRICULUM</a:t>
              </a:r>
              <a:r>
                <a:rPr lang="sk-SK" sz="3075" spc="76" dirty="0">
                  <a:solidFill>
                    <a:srgbClr val="FBFCFD"/>
                  </a:solidFill>
                  <a:latin typeface="Public Sans Bold"/>
                </a:rPr>
                <a:t> – MODULE 3</a:t>
              </a:r>
              <a:endParaRPr lang="en-US" sz="3075" spc="76" dirty="0">
                <a:solidFill>
                  <a:srgbClr val="FBFCFD"/>
                </a:solidFill>
                <a:latin typeface="Public Sans Bold"/>
              </a:endParaRPr>
            </a:p>
          </p:txBody>
        </p:sp>
      </p:grpSp>
      <p:pic>
        <p:nvPicPr>
          <p:cNvPr id="10" name="Picture 10"/>
          <p:cNvPicPr>
            <a:picLocks noChangeAspect="1"/>
          </p:cNvPicPr>
          <p:nvPr/>
        </p:nvPicPr>
        <p:blipFill>
          <a:blip r:embed="rId2"/>
          <a:srcRect/>
          <a:stretch>
            <a:fillRect/>
          </a:stretch>
        </p:blipFill>
        <p:spPr>
          <a:xfrm>
            <a:off x="304800" y="9270018"/>
            <a:ext cx="3856324" cy="809828"/>
          </a:xfrm>
          <a:prstGeom prst="rect">
            <a:avLst/>
          </a:prstGeom>
        </p:spPr>
      </p:pic>
      <p:pic>
        <p:nvPicPr>
          <p:cNvPr id="12" name="Picture 2">
            <a:extLst>
              <a:ext uri="{FF2B5EF4-FFF2-40B4-BE49-F238E27FC236}">
                <a16:creationId xmlns:a16="http://schemas.microsoft.com/office/drawing/2014/main" id="{EAC95FD8-C8BF-E99F-5849-3F8DB8B38D2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5894"/>
          <a:stretch/>
        </p:blipFill>
        <p:spPr>
          <a:xfrm>
            <a:off x="11277600" y="2188301"/>
            <a:ext cx="7010400" cy="5910398"/>
          </a:xfrm>
          <a:prstGeom prst="rect">
            <a:avLst/>
          </a:prstGeom>
        </p:spPr>
      </p:pic>
      <p:pic>
        <p:nvPicPr>
          <p:cNvPr id="13" name="Picture 3">
            <a:extLst>
              <a:ext uri="{FF2B5EF4-FFF2-40B4-BE49-F238E27FC236}">
                <a16:creationId xmlns:a16="http://schemas.microsoft.com/office/drawing/2014/main" id="{C4D4E465-35C3-6873-572E-B282ADFA8954}"/>
              </a:ext>
            </a:extLst>
          </p:cNvPr>
          <p:cNvPicPr>
            <a:picLocks noChangeAspect="1"/>
          </p:cNvPicPr>
          <p:nvPr/>
        </p:nvPicPr>
        <p:blipFill>
          <a:blip r:embed="rId5"/>
          <a:srcRect/>
          <a:stretch>
            <a:fillRect/>
          </a:stretch>
        </p:blipFill>
        <p:spPr>
          <a:xfrm>
            <a:off x="12400077" y="3876534"/>
            <a:ext cx="2157927" cy="1621564"/>
          </a:xfrm>
          <a:prstGeom prst="rect">
            <a:avLst/>
          </a:prstGeom>
        </p:spPr>
      </p:pic>
      <p:sp>
        <p:nvSpPr>
          <p:cNvPr id="14" name="TextBox 5">
            <a:extLst>
              <a:ext uri="{FF2B5EF4-FFF2-40B4-BE49-F238E27FC236}">
                <a16:creationId xmlns:a16="http://schemas.microsoft.com/office/drawing/2014/main" id="{B1581898-5C1A-3CFB-3FBB-F1DD7C39329A}"/>
              </a:ext>
            </a:extLst>
          </p:cNvPr>
          <p:cNvSpPr txBox="1"/>
          <p:nvPr/>
        </p:nvSpPr>
        <p:spPr>
          <a:xfrm>
            <a:off x="12227931" y="5730736"/>
            <a:ext cx="2502218" cy="171450"/>
          </a:xfrm>
          <a:prstGeom prst="rect">
            <a:avLst/>
          </a:prstGeom>
        </p:spPr>
        <p:txBody>
          <a:bodyPr lIns="0" tIns="0" rIns="0" bIns="0" rtlCol="0" anchor="t">
            <a:spAutoFit/>
          </a:bodyPr>
          <a:lstStyle/>
          <a:p>
            <a:pPr algn="ctr">
              <a:lnSpc>
                <a:spcPts val="1320"/>
              </a:lnSpc>
              <a:spcBef>
                <a:spcPct val="0"/>
              </a:spcBef>
            </a:pPr>
            <a:r>
              <a:rPr lang="en-US" sz="1100">
                <a:solidFill>
                  <a:srgbClr val="000000"/>
                </a:solidFill>
                <a:latin typeface="Public Sans"/>
              </a:rPr>
              <a:t>2022-1-BE02-KA220-VET-000089555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3F949A"/>
          </a:solidFill>
        </p:spPr>
      </p:sp>
      <p:grpSp>
        <p:nvGrpSpPr>
          <p:cNvPr id="3" name="Group 3"/>
          <p:cNvGrpSpPr/>
          <p:nvPr/>
        </p:nvGrpSpPr>
        <p:grpSpPr>
          <a:xfrm>
            <a:off x="1350396" y="5327494"/>
            <a:ext cx="6547455" cy="1594641"/>
            <a:chOff x="0" y="0"/>
            <a:chExt cx="8729940" cy="2126188"/>
          </a:xfrm>
        </p:grpSpPr>
        <p:grpSp>
          <p:nvGrpSpPr>
            <p:cNvPr id="4" name="Group 4"/>
            <p:cNvGrpSpPr/>
            <p:nvPr/>
          </p:nvGrpSpPr>
          <p:grpSpPr>
            <a:xfrm>
              <a:off x="0" y="0"/>
              <a:ext cx="8729940" cy="2126188"/>
              <a:chOff x="0" y="0"/>
              <a:chExt cx="28338967" cy="6901992"/>
            </a:xfrm>
          </p:grpSpPr>
          <p:sp>
            <p:nvSpPr>
              <p:cNvPr id="5" name="Freeform 5"/>
              <p:cNvSpPr/>
              <p:nvPr/>
            </p:nvSpPr>
            <p:spPr>
              <a:xfrm>
                <a:off x="0" y="0"/>
                <a:ext cx="28338968" cy="6901992"/>
              </a:xfrm>
              <a:custGeom>
                <a:avLst/>
                <a:gdLst/>
                <a:ahLst/>
                <a:cxnLst/>
                <a:rect l="l" t="t" r="r" b="b"/>
                <a:pathLst>
                  <a:path w="28338968" h="6901992">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p:spPr>
          </p:sp>
        </p:grpSp>
        <p:sp>
          <p:nvSpPr>
            <p:cNvPr id="6" name="TextBox 6"/>
            <p:cNvSpPr txBox="1"/>
            <p:nvPr/>
          </p:nvSpPr>
          <p:spPr>
            <a:xfrm>
              <a:off x="363319" y="304269"/>
              <a:ext cx="8003303" cy="1514517"/>
            </a:xfrm>
            <a:prstGeom prst="rect">
              <a:avLst/>
            </a:prstGeom>
          </p:spPr>
          <p:txBody>
            <a:bodyPr lIns="0" tIns="0" rIns="0" bIns="0" rtlCol="0" anchor="t">
              <a:spAutoFit/>
            </a:bodyPr>
            <a:lstStyle/>
            <a:p>
              <a:pPr algn="ctr">
                <a:lnSpc>
                  <a:spcPts val="2999"/>
                </a:lnSpc>
              </a:pPr>
              <a:r>
                <a:rPr lang="en-US" sz="2499" dirty="0">
                  <a:solidFill>
                    <a:srgbClr val="2A2A2A"/>
                  </a:solidFill>
                  <a:latin typeface="Droid Serif"/>
                </a:rPr>
                <a:t>Mots-</a:t>
              </a:r>
              <a:r>
                <a:rPr lang="en-US" sz="2499" dirty="0" err="1">
                  <a:solidFill>
                    <a:srgbClr val="2A2A2A"/>
                  </a:solidFill>
                  <a:latin typeface="Droid Serif"/>
                </a:rPr>
                <a:t>clés</a:t>
              </a:r>
              <a:r>
                <a:rPr lang="en-US" sz="2499" dirty="0">
                  <a:solidFill>
                    <a:srgbClr val="2A2A2A"/>
                  </a:solidFill>
                  <a:latin typeface="Droid Serif"/>
                </a:rPr>
                <a:t>:</a:t>
              </a:r>
            </a:p>
            <a:p>
              <a:pPr algn="ctr">
                <a:lnSpc>
                  <a:spcPts val="2999"/>
                </a:lnSpc>
              </a:pPr>
              <a:r>
                <a:rPr lang="en-US" sz="2499" dirty="0">
                  <a:solidFill>
                    <a:srgbClr val="2A2A2A"/>
                  </a:solidFill>
                  <a:latin typeface="Droid Serif"/>
                </a:rPr>
                <a:t>Forces, </a:t>
              </a:r>
              <a:r>
                <a:rPr lang="en-US" sz="2499" dirty="0" err="1">
                  <a:solidFill>
                    <a:srgbClr val="2A2A2A"/>
                  </a:solidFill>
                  <a:latin typeface="Droid Serif"/>
                </a:rPr>
                <a:t>objectifs</a:t>
              </a:r>
              <a:r>
                <a:rPr lang="en-US" sz="2499" dirty="0">
                  <a:solidFill>
                    <a:srgbClr val="2A2A2A"/>
                  </a:solidFill>
                  <a:latin typeface="Droid Serif"/>
                </a:rPr>
                <a:t> </a:t>
              </a:r>
              <a:r>
                <a:rPr lang="en-US" sz="2499" dirty="0" err="1">
                  <a:solidFill>
                    <a:srgbClr val="2A2A2A"/>
                  </a:solidFill>
                  <a:latin typeface="Droid Serif"/>
                </a:rPr>
                <a:t>professionnels</a:t>
              </a:r>
              <a:r>
                <a:rPr lang="en-US" sz="2499" dirty="0">
                  <a:solidFill>
                    <a:srgbClr val="2A2A2A"/>
                  </a:solidFill>
                  <a:latin typeface="Droid Serif"/>
                </a:rPr>
                <a:t>, </a:t>
              </a:r>
              <a:r>
                <a:rPr lang="en-US" sz="2499" dirty="0" err="1">
                  <a:solidFill>
                    <a:srgbClr val="2A2A2A"/>
                  </a:solidFill>
                  <a:latin typeface="Droid Serif"/>
                </a:rPr>
                <a:t>développement</a:t>
              </a:r>
              <a:r>
                <a:rPr lang="en-US" sz="2499" dirty="0">
                  <a:solidFill>
                    <a:srgbClr val="2A2A2A"/>
                  </a:solidFill>
                  <a:latin typeface="Droid Serif"/>
                </a:rPr>
                <a:t> personnel</a:t>
              </a:r>
            </a:p>
          </p:txBody>
        </p:sp>
      </p:grpSp>
      <p:grpSp>
        <p:nvGrpSpPr>
          <p:cNvPr id="7" name="Group 7"/>
          <p:cNvGrpSpPr/>
          <p:nvPr/>
        </p:nvGrpSpPr>
        <p:grpSpPr>
          <a:xfrm>
            <a:off x="9448800" y="1665645"/>
            <a:ext cx="8610600" cy="6948566"/>
            <a:chOff x="-1407091" y="-9525"/>
            <a:chExt cx="11480801" cy="9264755"/>
          </a:xfrm>
        </p:grpSpPr>
        <p:sp>
          <p:nvSpPr>
            <p:cNvPr id="8" name="TextBox 8"/>
            <p:cNvSpPr txBox="1"/>
            <p:nvPr/>
          </p:nvSpPr>
          <p:spPr>
            <a:xfrm>
              <a:off x="-1407091" y="-9525"/>
              <a:ext cx="11480801" cy="3777017"/>
            </a:xfrm>
            <a:prstGeom prst="rect">
              <a:avLst/>
            </a:prstGeom>
          </p:spPr>
          <p:txBody>
            <a:bodyPr wrap="square" lIns="0" tIns="0" rIns="0" bIns="0" rtlCol="0" anchor="t">
              <a:spAutoFit/>
            </a:bodyPr>
            <a:lstStyle/>
            <a:p>
              <a:pPr algn="ctr">
                <a:lnSpc>
                  <a:spcPts val="11400"/>
                </a:lnSpc>
              </a:pPr>
              <a:r>
                <a:rPr lang="en-US" sz="8800" dirty="0" err="1">
                  <a:solidFill>
                    <a:srgbClr val="F6F5EF"/>
                  </a:solidFill>
                  <a:latin typeface="Droid Serif"/>
                </a:rPr>
                <a:t>Unité</a:t>
              </a:r>
              <a:r>
                <a:rPr lang="en-US" sz="8800" dirty="0">
                  <a:solidFill>
                    <a:srgbClr val="F6F5EF"/>
                  </a:solidFill>
                  <a:latin typeface="Droid Serif"/>
                </a:rPr>
                <a:t> </a:t>
              </a:r>
              <a:r>
                <a:rPr lang="en-US" sz="8800" dirty="0" err="1">
                  <a:solidFill>
                    <a:srgbClr val="F6F5EF"/>
                  </a:solidFill>
                  <a:latin typeface="Droid Serif"/>
                </a:rPr>
                <a:t>d’apprentissage</a:t>
              </a:r>
              <a:endParaRPr lang="en-US" sz="8800" dirty="0">
                <a:solidFill>
                  <a:srgbClr val="F6F5EF"/>
                </a:solidFill>
                <a:latin typeface="Droid Serif"/>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891" y="4922471"/>
              <a:ext cx="5319235" cy="4332759"/>
            </a:xfrm>
            <a:prstGeom prst="rect">
              <a:avLst/>
            </a:prstGeom>
          </p:spPr>
        </p:pic>
      </p:grpSp>
      <p:pic>
        <p:nvPicPr>
          <p:cNvPr id="10" name="Picture 10"/>
          <p:cNvPicPr>
            <a:picLocks noChangeAspect="1"/>
          </p:cNvPicPr>
          <p:nvPr/>
        </p:nvPicPr>
        <p:blipFill>
          <a:blip r:embed="rId4"/>
          <a:srcRect/>
          <a:stretch>
            <a:fillRect/>
          </a:stretch>
        </p:blipFill>
        <p:spPr>
          <a:xfrm>
            <a:off x="13252300" y="6179185"/>
            <a:ext cx="927401" cy="696891"/>
          </a:xfrm>
          <a:prstGeom prst="rect">
            <a:avLst/>
          </a:prstGeom>
        </p:spPr>
      </p:pic>
      <p:sp>
        <p:nvSpPr>
          <p:cNvPr id="11" name="TextBox 11"/>
          <p:cNvSpPr txBox="1"/>
          <p:nvPr/>
        </p:nvSpPr>
        <p:spPr>
          <a:xfrm>
            <a:off x="501638" y="2189517"/>
            <a:ext cx="8244970" cy="1846659"/>
          </a:xfrm>
          <a:prstGeom prst="rect">
            <a:avLst/>
          </a:prstGeom>
        </p:spPr>
        <p:txBody>
          <a:bodyPr lIns="0" tIns="0" rIns="0" bIns="0" rtlCol="0" anchor="t">
            <a:spAutoFit/>
          </a:bodyPr>
          <a:lstStyle/>
          <a:p>
            <a:pPr algn="ctr">
              <a:lnSpc>
                <a:spcPts val="7200"/>
              </a:lnSpc>
            </a:pPr>
            <a:r>
              <a:rPr lang="fr-BE" sz="6000" dirty="0">
                <a:solidFill>
                  <a:srgbClr val="000000"/>
                </a:solidFill>
                <a:latin typeface="Droid Serif"/>
              </a:rPr>
              <a:t>Identifier ses forces et s’améliorer</a:t>
            </a:r>
            <a:endParaRPr lang="en-US" sz="6000" dirty="0">
              <a:solidFill>
                <a:srgbClr val="000000"/>
              </a:solidFill>
              <a:latin typeface="Droid Serif"/>
            </a:endParaRPr>
          </a:p>
        </p:txBody>
      </p:sp>
    </p:spTree>
    <p:extLst>
      <p:ext uri="{BB962C8B-B14F-4D97-AF65-F5344CB8AC3E}">
        <p14:creationId xmlns:p14="http://schemas.microsoft.com/office/powerpoint/2010/main" val="310294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12" name="TextBox 12"/>
          <p:cNvSpPr txBox="1"/>
          <p:nvPr/>
        </p:nvSpPr>
        <p:spPr>
          <a:xfrm>
            <a:off x="4831755" y="735268"/>
            <a:ext cx="11465519" cy="2103333"/>
          </a:xfrm>
          <a:prstGeom prst="rect">
            <a:avLst/>
          </a:prstGeom>
        </p:spPr>
        <p:txBody>
          <a:bodyPr wrap="square" lIns="0" tIns="0" rIns="0" bIns="0" rtlCol="0" anchor="t">
            <a:spAutoFit/>
          </a:bodyPr>
          <a:lstStyle/>
          <a:p>
            <a:pPr algn="ctr">
              <a:lnSpc>
                <a:spcPts val="8399"/>
              </a:lnSpc>
            </a:pPr>
            <a:r>
              <a:rPr lang="en-US" sz="6999" dirty="0">
                <a:solidFill>
                  <a:srgbClr val="FBFCFD"/>
                </a:solidFill>
                <a:latin typeface="Droid Serif"/>
              </a:rPr>
              <a:t>Identifier </a:t>
            </a:r>
            <a:r>
              <a:rPr lang="en-US" sz="6999" dirty="0" err="1">
                <a:solidFill>
                  <a:srgbClr val="FBFCFD"/>
                </a:solidFill>
                <a:latin typeface="Droid Serif"/>
              </a:rPr>
              <a:t>ses</a:t>
            </a:r>
            <a:r>
              <a:rPr lang="en-US" sz="6999" dirty="0">
                <a:solidFill>
                  <a:srgbClr val="FBFCFD"/>
                </a:solidFill>
                <a:latin typeface="Droid Serif"/>
              </a:rPr>
              <a:t> forces et </a:t>
            </a:r>
            <a:r>
              <a:rPr lang="en-US" sz="6999" dirty="0" err="1">
                <a:solidFill>
                  <a:srgbClr val="FBFCFD"/>
                </a:solidFill>
                <a:latin typeface="Droid Serif"/>
              </a:rPr>
              <a:t>objectifs</a:t>
            </a:r>
            <a:r>
              <a:rPr lang="en-US" sz="6999" dirty="0">
                <a:solidFill>
                  <a:srgbClr val="FBFCFD"/>
                </a:solidFill>
                <a:latin typeface="Droid Serif"/>
              </a:rPr>
              <a:t> </a:t>
            </a:r>
            <a:r>
              <a:rPr lang="en-US" sz="6999" dirty="0" err="1">
                <a:solidFill>
                  <a:srgbClr val="FBFCFD"/>
                </a:solidFill>
                <a:latin typeface="Droid Serif"/>
              </a:rPr>
              <a:t>professionnels</a:t>
            </a:r>
            <a:endParaRPr lang="en-US" sz="6999" dirty="0">
              <a:solidFill>
                <a:srgbClr val="FBFCFD"/>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grpSp>
        <p:nvGrpSpPr>
          <p:cNvPr id="18" name="Group 2">
            <a:extLst>
              <a:ext uri="{FF2B5EF4-FFF2-40B4-BE49-F238E27FC236}">
                <a16:creationId xmlns:a16="http://schemas.microsoft.com/office/drawing/2014/main" id="{BD1FF692-50D8-4043-3BAC-8135FE8739A6}"/>
              </a:ext>
            </a:extLst>
          </p:cNvPr>
          <p:cNvGrpSpPr/>
          <p:nvPr/>
        </p:nvGrpSpPr>
        <p:grpSpPr>
          <a:xfrm>
            <a:off x="1678781" y="3048604"/>
            <a:ext cx="14930437" cy="6503128"/>
            <a:chOff x="0" y="0"/>
            <a:chExt cx="45396583" cy="17809849"/>
          </a:xfrm>
        </p:grpSpPr>
        <p:sp>
          <p:nvSpPr>
            <p:cNvPr id="19" name="Freeform 3">
              <a:extLst>
                <a:ext uri="{FF2B5EF4-FFF2-40B4-BE49-F238E27FC236}">
                  <a16:creationId xmlns:a16="http://schemas.microsoft.com/office/drawing/2014/main" id="{FBA43984-EB11-F2C3-F4B4-8E65F61B64DA}"/>
                </a:ext>
              </a:extLst>
            </p:cNvPr>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20" name="Group 4">
            <a:extLst>
              <a:ext uri="{FF2B5EF4-FFF2-40B4-BE49-F238E27FC236}">
                <a16:creationId xmlns:a16="http://schemas.microsoft.com/office/drawing/2014/main" id="{AA19C31B-C6A8-6142-CBC5-2DCD78AC405C}"/>
              </a:ext>
            </a:extLst>
          </p:cNvPr>
          <p:cNvGrpSpPr/>
          <p:nvPr/>
        </p:nvGrpSpPr>
        <p:grpSpPr>
          <a:xfrm>
            <a:off x="1421751" y="3260632"/>
            <a:ext cx="15339868" cy="8597803"/>
            <a:chOff x="0" y="-118498"/>
            <a:chExt cx="13984611" cy="8108706"/>
          </a:xfrm>
        </p:grpSpPr>
        <p:sp>
          <p:nvSpPr>
            <p:cNvPr id="21" name="TextBox 5">
              <a:extLst>
                <a:ext uri="{FF2B5EF4-FFF2-40B4-BE49-F238E27FC236}">
                  <a16:creationId xmlns:a16="http://schemas.microsoft.com/office/drawing/2014/main" id="{B9CE648A-09A5-422B-4FAB-851D191605C2}"/>
                </a:ext>
              </a:extLst>
            </p:cNvPr>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22" name="TextBox 6">
              <a:extLst>
                <a:ext uri="{FF2B5EF4-FFF2-40B4-BE49-F238E27FC236}">
                  <a16:creationId xmlns:a16="http://schemas.microsoft.com/office/drawing/2014/main" id="{5E0D79BC-344B-C1E7-F734-6FDA1E9D0455}"/>
                </a:ext>
              </a:extLst>
            </p:cNvPr>
            <p:cNvSpPr txBox="1"/>
            <p:nvPr/>
          </p:nvSpPr>
          <p:spPr>
            <a:xfrm>
              <a:off x="369486" y="-118498"/>
              <a:ext cx="13337254" cy="8108706"/>
            </a:xfrm>
            <a:prstGeom prst="rect">
              <a:avLst/>
            </a:prstGeom>
          </p:spPr>
          <p:txBody>
            <a:bodyPr wrap="square" lIns="0" tIns="0" rIns="0" bIns="0" rtlCol="0" anchor="t">
              <a:spAutoFit/>
            </a:bodyPr>
            <a:lstStyle/>
            <a:p>
              <a:pPr>
                <a:lnSpc>
                  <a:spcPts val="3181"/>
                </a:lnSpc>
              </a:pPr>
              <a:r>
                <a:rPr lang="fr-BE" sz="2651" dirty="0">
                  <a:solidFill>
                    <a:srgbClr val="FFFFFF"/>
                  </a:solidFill>
                  <a:latin typeface="Droid Serif"/>
                </a:rPr>
                <a:t>Les </a:t>
              </a:r>
              <a:r>
                <a:rPr lang="fr-BE" sz="2651" b="1" dirty="0">
                  <a:solidFill>
                    <a:srgbClr val="FFFFFF"/>
                  </a:solidFill>
                  <a:latin typeface="Droid Serif"/>
                </a:rPr>
                <a:t>forces</a:t>
              </a:r>
              <a:r>
                <a:rPr lang="fr-BE" sz="2651" dirty="0">
                  <a:solidFill>
                    <a:srgbClr val="FFFFFF"/>
                  </a:solidFill>
                  <a:latin typeface="Droid Serif"/>
                </a:rPr>
                <a:t> sont définies comme des traits de caractère ou des compétences considérées comme positives. Les forces ou points forts comprennent les connaissances, les compétences innées et acquises et les talents. Les faiblesses sont le contraire. Les faiblesses sont définies comme des traits de caractère ou des compétences considérées comme négatives ou moins développées.</a:t>
              </a:r>
            </a:p>
            <a:p>
              <a:pPr>
                <a:lnSpc>
                  <a:spcPts val="3181"/>
                </a:lnSpc>
              </a:pPr>
              <a:endParaRPr lang="fr-BE" sz="2651" dirty="0">
                <a:solidFill>
                  <a:srgbClr val="FFFFFF"/>
                </a:solidFill>
                <a:latin typeface="Droid Serif"/>
              </a:endParaRPr>
            </a:p>
            <a:p>
              <a:pPr>
                <a:lnSpc>
                  <a:spcPts val="3181"/>
                </a:lnSpc>
              </a:pPr>
              <a:r>
                <a:rPr lang="fr-BE" sz="2651" dirty="0">
                  <a:solidFill>
                    <a:srgbClr val="FFFFFF"/>
                  </a:solidFill>
                  <a:latin typeface="Droid Serif"/>
                </a:rPr>
                <a:t>Les </a:t>
              </a:r>
              <a:r>
                <a:rPr lang="fr-BE" sz="2651" b="1" dirty="0">
                  <a:solidFill>
                    <a:srgbClr val="FFFFFF"/>
                  </a:solidFill>
                  <a:latin typeface="Droid Serif"/>
                </a:rPr>
                <a:t>objectifs professionnels </a:t>
              </a:r>
              <a:r>
                <a:rPr lang="fr-BE" sz="2651" dirty="0">
                  <a:solidFill>
                    <a:srgbClr val="FFFFFF"/>
                  </a:solidFill>
                  <a:latin typeface="Droid Serif"/>
                </a:rPr>
                <a:t>sont des objectifs concrets que vous souhaitez atteindre dans votre carrière. Il s’agit généralement d’une combinaison d’objectifs à court terme (comme suivre un cours ce mois-ci) et d’objectifs à long terme (comme devenir manager dans les deux prochaines années).</a:t>
              </a:r>
            </a:p>
            <a:p>
              <a:pPr>
                <a:lnSpc>
                  <a:spcPts val="3181"/>
                </a:lnSpc>
              </a:pPr>
              <a:endParaRPr lang="fr-BE" sz="2651" dirty="0">
                <a:solidFill>
                  <a:srgbClr val="FFFFFF"/>
                </a:solidFill>
                <a:latin typeface="Droid Serif"/>
              </a:endParaRPr>
            </a:p>
            <a:p>
              <a:pPr>
                <a:lnSpc>
                  <a:spcPts val="3181"/>
                </a:lnSpc>
              </a:pPr>
              <a:r>
                <a:rPr lang="fr-BE" sz="2651" b="1" dirty="0">
                  <a:solidFill>
                    <a:srgbClr val="FFFFFF"/>
                  </a:solidFill>
                  <a:latin typeface="Droid Serif"/>
                </a:rPr>
                <a:t>L'amélioration</a:t>
              </a:r>
              <a:r>
                <a:rPr lang="fr-BE" sz="2651" dirty="0">
                  <a:solidFill>
                    <a:srgbClr val="FFFFFF"/>
                  </a:solidFill>
                  <a:latin typeface="Droid Serif"/>
                </a:rPr>
                <a:t> est le processus par lequel une chose passe d'un état à un autre état considéré comme meilleur, généralement par le biais d'une action destinée à amener ce meilleur état. Le concept d’amélioration est important pour les gouvernements et les entreprises, ainsi que pour les individus.</a:t>
              </a: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spTree>
    <p:extLst>
      <p:ext uri="{BB962C8B-B14F-4D97-AF65-F5344CB8AC3E}">
        <p14:creationId xmlns:p14="http://schemas.microsoft.com/office/powerpoint/2010/main" val="93543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1271732" y="4058532"/>
            <a:ext cx="10488458" cy="4114800"/>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271732" y="4267752"/>
            <a:ext cx="10488458" cy="4904484"/>
            <a:chOff x="0" y="-2790"/>
            <a:chExt cx="13984611" cy="6539317"/>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90"/>
              <a:ext cx="13984611" cy="6539317"/>
            </a:xfrm>
            <a:prstGeom prst="rect">
              <a:avLst/>
            </a:prstGeom>
          </p:spPr>
          <p:txBody>
            <a:bodyPr lIns="0" tIns="0" rIns="0" bIns="0" rtlCol="0" anchor="t">
              <a:spAutoFit/>
            </a:bodyPr>
            <a:lstStyle/>
            <a:p>
              <a:pPr algn="ctr">
                <a:lnSpc>
                  <a:spcPts val="3181"/>
                </a:lnSpc>
              </a:pPr>
              <a:r>
                <a:rPr lang="en-US" sz="2651" dirty="0" err="1">
                  <a:solidFill>
                    <a:srgbClr val="FFFFFF"/>
                  </a:solidFill>
                  <a:latin typeface="Droid Serif"/>
                </a:rPr>
                <a:t>Groupes</a:t>
              </a:r>
              <a:r>
                <a:rPr lang="en-US" sz="2651" dirty="0">
                  <a:solidFill>
                    <a:srgbClr val="FFFFFF"/>
                  </a:solidFill>
                  <a:latin typeface="Droid Serif"/>
                </a:rPr>
                <a:t> de 3 à 4 </a:t>
              </a:r>
              <a:r>
                <a:rPr lang="en-US" sz="2651" dirty="0" err="1">
                  <a:solidFill>
                    <a:srgbClr val="FFFFFF"/>
                  </a:solidFill>
                  <a:latin typeface="Droid Serif"/>
                </a:rPr>
                <a:t>personnes</a:t>
              </a: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r>
                <a:rPr lang="fr-BE" sz="2651" dirty="0">
                  <a:solidFill>
                    <a:srgbClr val="FFFFFF"/>
                  </a:solidFill>
                  <a:latin typeface="Droid Serif"/>
                </a:rPr>
                <a:t>Les participants partagent leurs idées sur ce qui fait qu’une chose, un évènement ou une personne  rencontre du succès</a:t>
              </a:r>
              <a:endParaRPr lang="sk-SK" sz="2651" dirty="0">
                <a:solidFill>
                  <a:srgbClr val="FFFFFF"/>
                </a:solidFill>
                <a:latin typeface="Droid Serif"/>
              </a:endParaRPr>
            </a:p>
            <a:p>
              <a:pPr algn="ctr">
                <a:lnSpc>
                  <a:spcPts val="3181"/>
                </a:lnSpc>
              </a:pPr>
              <a:endParaRPr lang="sk-SK" sz="2651" dirty="0">
                <a:solidFill>
                  <a:srgbClr val="FFFFFF"/>
                </a:solidFill>
                <a:latin typeface="Droid Serif"/>
              </a:endParaRPr>
            </a:p>
            <a:p>
              <a:pPr algn="ctr">
                <a:lnSpc>
                  <a:spcPts val="3181"/>
                </a:lnSpc>
              </a:pPr>
              <a:r>
                <a:rPr lang="fr-BE" sz="2651" dirty="0">
                  <a:solidFill>
                    <a:srgbClr val="FFFFFF"/>
                  </a:solidFill>
                  <a:latin typeface="Droid Serif"/>
                </a:rPr>
                <a:t>Activité utile pour le développement des soft </a:t>
              </a:r>
              <a:r>
                <a:rPr lang="fr-BE" sz="2651" dirty="0" err="1">
                  <a:solidFill>
                    <a:srgbClr val="FFFFFF"/>
                  </a:solidFill>
                  <a:latin typeface="Droid Serif"/>
                </a:rPr>
                <a:t>skills</a:t>
              </a:r>
              <a:r>
                <a:rPr lang="fr-BE" sz="2651" dirty="0">
                  <a:solidFill>
                    <a:srgbClr val="FFFFFF"/>
                  </a:solidFill>
                  <a:latin typeface="Droid Serif"/>
                </a:rPr>
                <a:t> et le développement de compétences tout au long de sa vie</a:t>
              </a:r>
              <a:endParaRPr lang="sk-SK"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2103333"/>
          </a:xfrm>
          <a:prstGeom prst="rect">
            <a:avLst/>
          </a:prstGeom>
        </p:spPr>
        <p:txBody>
          <a:bodyPr wrap="square" lIns="0" tIns="0" rIns="0" bIns="0" rtlCol="0" anchor="t">
            <a:spAutoFit/>
          </a:bodyPr>
          <a:lstStyle/>
          <a:p>
            <a:pPr algn="ctr">
              <a:lnSpc>
                <a:spcPts val="8399"/>
              </a:lnSpc>
            </a:pPr>
            <a:r>
              <a:rPr lang="fr-BE" sz="6999" dirty="0">
                <a:solidFill>
                  <a:srgbClr val="FBFCFD"/>
                </a:solidFill>
                <a:latin typeface="Droid Serif"/>
              </a:rPr>
              <a:t>Réflexion sur la recherche (activité collaborative)</a:t>
            </a:r>
            <a:endParaRPr lang="en-US" sz="6999" b="1" dirty="0">
              <a:solidFill>
                <a:srgbClr val="D67D49"/>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8" name="Obrázok 17" descr="Obrázok, na ktorom je kovové výrobky, zámok, text, kľučka dverí&#10;&#10;Automaticky generovaný popis">
            <a:extLst>
              <a:ext uri="{FF2B5EF4-FFF2-40B4-BE49-F238E27FC236}">
                <a16:creationId xmlns:a16="http://schemas.microsoft.com/office/drawing/2014/main" id="{13E5BB8E-EF91-26C7-0EF4-007FE3E75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9594" y="4929242"/>
            <a:ext cx="3598252" cy="2373380"/>
          </a:xfrm>
          <a:prstGeom prst="rect">
            <a:avLst/>
          </a:prstGeom>
        </p:spPr>
      </p:pic>
    </p:spTree>
    <p:extLst>
      <p:ext uri="{BB962C8B-B14F-4D97-AF65-F5344CB8AC3E}">
        <p14:creationId xmlns:p14="http://schemas.microsoft.com/office/powerpoint/2010/main" val="206953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1271732" y="4058532"/>
            <a:ext cx="10488458" cy="4114800"/>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271732" y="4267752"/>
            <a:ext cx="10488458" cy="4083747"/>
            <a:chOff x="0" y="-2790"/>
            <a:chExt cx="13984611" cy="5445000"/>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90"/>
              <a:ext cx="13984611" cy="5445000"/>
            </a:xfrm>
            <a:prstGeom prst="rect">
              <a:avLst/>
            </a:prstGeom>
          </p:spPr>
          <p:txBody>
            <a:bodyPr lIns="0" tIns="0" rIns="0" bIns="0" rtlCol="0" anchor="t">
              <a:spAutoFit/>
            </a:bodyPr>
            <a:lstStyle/>
            <a:p>
              <a:pPr algn="ctr">
                <a:lnSpc>
                  <a:spcPts val="3181"/>
                </a:lnSpc>
              </a:pPr>
              <a:r>
                <a:rPr lang="en-US" sz="2651" dirty="0" err="1">
                  <a:solidFill>
                    <a:srgbClr val="FFFFFF"/>
                  </a:solidFill>
                  <a:latin typeface="Droid Serif"/>
                </a:rPr>
                <a:t>Pensez</a:t>
              </a:r>
              <a:r>
                <a:rPr lang="en-US" sz="2651" dirty="0">
                  <a:solidFill>
                    <a:srgbClr val="FFFFFF"/>
                  </a:solidFill>
                  <a:latin typeface="Droid Serif"/>
                </a:rPr>
                <a:t> à </a:t>
              </a:r>
              <a:r>
                <a:rPr lang="en-US" sz="2651" dirty="0" err="1">
                  <a:solidFill>
                    <a:srgbClr val="FFFFFF"/>
                  </a:solidFill>
                  <a:latin typeface="Droid Serif"/>
                </a:rPr>
                <a:t>une</a:t>
              </a:r>
              <a:r>
                <a:rPr lang="en-US" sz="2651" dirty="0">
                  <a:solidFill>
                    <a:srgbClr val="FFFFFF"/>
                  </a:solidFill>
                  <a:latin typeface="Droid Serif"/>
                </a:rPr>
                <a:t> experience positive et </a:t>
              </a:r>
              <a:r>
                <a:rPr lang="en-US" sz="2651" dirty="0" err="1">
                  <a:solidFill>
                    <a:srgbClr val="FFFFFF"/>
                  </a:solidFill>
                  <a:latin typeface="Droid Serif"/>
                </a:rPr>
                <a:t>fondamentale</a:t>
              </a:r>
              <a:r>
                <a:rPr lang="en-US" sz="2651" dirty="0">
                  <a:solidFill>
                    <a:srgbClr val="FFFFFF"/>
                  </a:solidFill>
                  <a:latin typeface="Droid Serif"/>
                </a:rPr>
                <a:t> quell </a:t>
              </a:r>
              <a:r>
                <a:rPr lang="en-US" sz="2651" dirty="0" err="1">
                  <a:solidFill>
                    <a:srgbClr val="FFFFFF"/>
                  </a:solidFill>
                  <a:latin typeface="Droid Serif"/>
                </a:rPr>
                <a:t>qu’en</a:t>
              </a:r>
              <a:r>
                <a:rPr lang="en-US" sz="2651" dirty="0">
                  <a:solidFill>
                    <a:srgbClr val="FFFFFF"/>
                  </a:solidFill>
                  <a:latin typeface="Droid Serif"/>
                </a:rPr>
                <a:t> </a:t>
              </a:r>
              <a:r>
                <a:rPr lang="en-US" sz="2651" dirty="0" err="1">
                  <a:solidFill>
                    <a:srgbClr val="FFFFFF"/>
                  </a:solidFill>
                  <a:latin typeface="Droid Serif"/>
                </a:rPr>
                <a:t>soit</a:t>
              </a:r>
              <a:r>
                <a:rPr lang="en-US" sz="2651" dirty="0">
                  <a:solidFill>
                    <a:srgbClr val="FFFFFF"/>
                  </a:solidFill>
                  <a:latin typeface="Droid Serif"/>
                </a:rPr>
                <a:t> </a:t>
              </a:r>
              <a:r>
                <a:rPr lang="en-US" sz="2651" dirty="0" err="1">
                  <a:solidFill>
                    <a:srgbClr val="FFFFFF"/>
                  </a:solidFill>
                  <a:latin typeface="Droid Serif"/>
                </a:rPr>
                <a:t>l’objet</a:t>
              </a:r>
              <a:r>
                <a:rPr lang="en-US" sz="2651" dirty="0">
                  <a:solidFill>
                    <a:srgbClr val="FFFFFF"/>
                  </a:solidFill>
                  <a:latin typeface="Droid Serif"/>
                </a:rPr>
                <a:t> (la </a:t>
              </a:r>
              <a:r>
                <a:rPr lang="en-US" sz="2651" dirty="0" err="1">
                  <a:solidFill>
                    <a:srgbClr val="FFFFFF"/>
                  </a:solidFill>
                  <a:latin typeface="Droid Serif"/>
                </a:rPr>
                <a:t>conférience</a:t>
              </a:r>
              <a:r>
                <a:rPr lang="en-US" sz="2651" dirty="0">
                  <a:solidFill>
                    <a:srgbClr val="FFFFFF"/>
                  </a:solidFill>
                  <a:latin typeface="Droid Serif"/>
                </a:rPr>
                <a:t> la </a:t>
              </a:r>
              <a:r>
                <a:rPr lang="en-US" sz="2651" dirty="0" err="1">
                  <a:solidFill>
                    <a:srgbClr val="FFFFFF"/>
                  </a:solidFill>
                  <a:latin typeface="Droid Serif"/>
                </a:rPr>
                <a:t>mieux</a:t>
              </a:r>
              <a:r>
                <a:rPr lang="en-US" sz="2651" dirty="0">
                  <a:solidFill>
                    <a:srgbClr val="FFFFFF"/>
                  </a:solidFill>
                  <a:latin typeface="Droid Serif"/>
                </a:rPr>
                <a:t> </a:t>
              </a:r>
              <a:r>
                <a:rPr lang="en-US" sz="2651" dirty="0" err="1">
                  <a:solidFill>
                    <a:srgbClr val="FFFFFF"/>
                  </a:solidFill>
                  <a:latin typeface="Droid Serif"/>
                </a:rPr>
                <a:t>organisée</a:t>
              </a:r>
              <a:r>
                <a:rPr lang="en-US" sz="2651" dirty="0">
                  <a:solidFill>
                    <a:srgbClr val="FFFFFF"/>
                  </a:solidFill>
                  <a:latin typeface="Droid Serif"/>
                </a:rPr>
                <a:t> à </a:t>
              </a:r>
              <a:r>
                <a:rPr lang="en-US" sz="2651" dirty="0" err="1">
                  <a:solidFill>
                    <a:srgbClr val="FFFFFF"/>
                  </a:solidFill>
                  <a:latin typeface="Droid Serif"/>
                </a:rPr>
                <a:t>laquelle</a:t>
              </a:r>
              <a:r>
                <a:rPr lang="en-US" sz="2651" dirty="0">
                  <a:solidFill>
                    <a:srgbClr val="FFFFFF"/>
                  </a:solidFill>
                  <a:latin typeface="Droid Serif"/>
                </a:rPr>
                <a:t> </a:t>
              </a:r>
              <a:r>
                <a:rPr lang="en-US" sz="2651" dirty="0" err="1">
                  <a:solidFill>
                    <a:srgbClr val="FFFFFF"/>
                  </a:solidFill>
                  <a:latin typeface="Droid Serif"/>
                </a:rPr>
                <a:t>vous</a:t>
              </a:r>
              <a:r>
                <a:rPr lang="en-US" sz="2651" dirty="0">
                  <a:solidFill>
                    <a:srgbClr val="FFFFFF"/>
                  </a:solidFill>
                  <a:latin typeface="Droid Serif"/>
                </a:rPr>
                <a:t> </a:t>
              </a:r>
              <a:r>
                <a:rPr lang="en-US" sz="2651" dirty="0" err="1">
                  <a:solidFill>
                    <a:srgbClr val="FFFFFF"/>
                  </a:solidFill>
                  <a:latin typeface="Droid Serif"/>
                </a:rPr>
                <a:t>avez</a:t>
              </a:r>
              <a:r>
                <a:rPr lang="en-US" sz="2651" dirty="0">
                  <a:solidFill>
                    <a:srgbClr val="FFFFFF"/>
                  </a:solidFill>
                  <a:latin typeface="Droid Serif"/>
                </a:rPr>
                <a:t> </a:t>
              </a:r>
              <a:r>
                <a:rPr lang="en-US" sz="2651" dirty="0" err="1">
                  <a:solidFill>
                    <a:srgbClr val="FFFFFF"/>
                  </a:solidFill>
                  <a:latin typeface="Droid Serif"/>
                </a:rPr>
                <a:t>assisté</a:t>
              </a:r>
              <a:r>
                <a:rPr lang="en-US" sz="2651" dirty="0">
                  <a:solidFill>
                    <a:srgbClr val="FFFFFF"/>
                  </a:solidFill>
                  <a:latin typeface="Droid Serif"/>
                </a:rPr>
                <a:t>, </a:t>
              </a:r>
              <a:r>
                <a:rPr lang="en-US" sz="2651" dirty="0" err="1">
                  <a:solidFill>
                    <a:srgbClr val="FFFFFF"/>
                  </a:solidFill>
                  <a:latin typeface="Droid Serif"/>
                </a:rPr>
                <a:t>l’orateur</a:t>
              </a:r>
              <a:r>
                <a:rPr lang="en-US" sz="2651" dirty="0">
                  <a:solidFill>
                    <a:srgbClr val="FFFFFF"/>
                  </a:solidFill>
                  <a:latin typeface="Droid Serif"/>
                </a:rPr>
                <a:t> le plus </a:t>
              </a:r>
              <a:r>
                <a:rPr lang="en-US" sz="2651" dirty="0" err="1">
                  <a:solidFill>
                    <a:srgbClr val="FFFFFF"/>
                  </a:solidFill>
                  <a:latin typeface="Droid Serif"/>
                </a:rPr>
                <a:t>talentueux</a:t>
              </a:r>
              <a:r>
                <a:rPr lang="en-US" sz="2651" dirty="0">
                  <a:solidFill>
                    <a:srgbClr val="FFFFFF"/>
                  </a:solidFill>
                  <a:latin typeface="Droid Serif"/>
                </a:rPr>
                <a:t> que </a:t>
              </a:r>
              <a:r>
                <a:rPr lang="en-US" sz="2651" dirty="0" err="1">
                  <a:solidFill>
                    <a:srgbClr val="FFFFFF"/>
                  </a:solidFill>
                  <a:latin typeface="Droid Serif"/>
                </a:rPr>
                <a:t>vous</a:t>
              </a:r>
              <a:r>
                <a:rPr lang="en-US" sz="2651" dirty="0">
                  <a:solidFill>
                    <a:srgbClr val="FFFFFF"/>
                  </a:solidFill>
                  <a:latin typeface="Droid Serif"/>
                </a:rPr>
                <a:t> </a:t>
              </a:r>
              <a:r>
                <a:rPr lang="en-US" sz="2651" dirty="0" err="1">
                  <a:solidFill>
                    <a:srgbClr val="FFFFFF"/>
                  </a:solidFill>
                  <a:latin typeface="Droid Serif"/>
                </a:rPr>
                <a:t>avez</a:t>
              </a:r>
              <a:r>
                <a:rPr lang="en-US" sz="2651" dirty="0">
                  <a:solidFill>
                    <a:srgbClr val="FFFFFF"/>
                  </a:solidFill>
                  <a:latin typeface="Droid Serif"/>
                </a:rPr>
                <a:t> </a:t>
              </a:r>
              <a:r>
                <a:rPr lang="en-US" sz="2651" dirty="0" err="1">
                  <a:solidFill>
                    <a:srgbClr val="FFFFFF"/>
                  </a:solidFill>
                  <a:latin typeface="Droid Serif"/>
                </a:rPr>
                <a:t>eu</a:t>
              </a:r>
              <a:r>
                <a:rPr lang="en-US" sz="2651" dirty="0">
                  <a:solidFill>
                    <a:srgbClr val="FFFFFF"/>
                  </a:solidFill>
                  <a:latin typeface="Droid Serif"/>
                </a:rPr>
                <a:t> </a:t>
              </a:r>
              <a:r>
                <a:rPr lang="en-US" sz="2651" dirty="0" err="1">
                  <a:solidFill>
                    <a:srgbClr val="FFFFFF"/>
                  </a:solidFill>
                  <a:latin typeface="Droid Serif"/>
                </a:rPr>
                <a:t>l’occasion</a:t>
              </a:r>
              <a:r>
                <a:rPr lang="en-US" sz="2651" dirty="0">
                  <a:solidFill>
                    <a:srgbClr val="FFFFFF"/>
                  </a:solidFill>
                  <a:latin typeface="Droid Serif"/>
                </a:rPr>
                <a:t> </a:t>
              </a:r>
              <a:r>
                <a:rPr lang="en-US" sz="2651" dirty="0" err="1">
                  <a:solidFill>
                    <a:srgbClr val="FFFFFF"/>
                  </a:solidFill>
                  <a:latin typeface="Droid Serif"/>
                </a:rPr>
                <a:t>d’entendre</a:t>
              </a:r>
              <a:r>
                <a:rPr lang="en-US" sz="2651" dirty="0">
                  <a:solidFill>
                    <a:srgbClr val="FFFFFF"/>
                  </a:solidFill>
                  <a:latin typeface="Droid Serif"/>
                </a:rPr>
                <a:t>…).</a:t>
              </a:r>
            </a:p>
            <a:p>
              <a:pPr algn="ctr">
                <a:lnSpc>
                  <a:spcPts val="3181"/>
                </a:lnSpc>
              </a:pPr>
              <a:endParaRPr lang="en-US" sz="2651" dirty="0">
                <a:solidFill>
                  <a:srgbClr val="FFFFFF"/>
                </a:solidFill>
                <a:latin typeface="Droid Serif"/>
              </a:endParaRPr>
            </a:p>
            <a:p>
              <a:pPr algn="ctr">
                <a:lnSpc>
                  <a:spcPts val="3181"/>
                </a:lnSpc>
              </a:pPr>
              <a:r>
                <a:rPr lang="fr-BE" sz="2651" dirty="0">
                  <a:solidFill>
                    <a:srgbClr val="FFFFFF"/>
                  </a:solidFill>
                  <a:latin typeface="Droid Serif"/>
                </a:rPr>
                <a:t>Chacun doit penser à ce qui a permis à cette expérience de rencontrer un tel </a:t>
              </a:r>
              <a:r>
                <a:rPr lang="fr-BE" sz="2651">
                  <a:solidFill>
                    <a:srgbClr val="FFFFFF"/>
                  </a:solidFill>
                  <a:latin typeface="Droid Serif"/>
                </a:rPr>
                <a:t>succès.</a:t>
              </a: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2103333"/>
          </a:xfrm>
          <a:prstGeom prst="rect">
            <a:avLst/>
          </a:prstGeom>
        </p:spPr>
        <p:txBody>
          <a:bodyPr wrap="square" lIns="0" tIns="0" rIns="0" bIns="0" rtlCol="0" anchor="t">
            <a:spAutoFit/>
          </a:bodyPr>
          <a:lstStyle/>
          <a:p>
            <a:pPr algn="ctr">
              <a:lnSpc>
                <a:spcPts val="8399"/>
              </a:lnSpc>
            </a:pPr>
            <a:r>
              <a:rPr lang="fr-BE" sz="6999" dirty="0">
                <a:solidFill>
                  <a:srgbClr val="FBFCFD"/>
                </a:solidFill>
                <a:latin typeface="Droid Serif"/>
              </a:rPr>
              <a:t>Réflexion sur la recherche (activité collaborative)</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8" name="Obrázok 17" descr="Obrázok, na ktorom je kovové výrobky, zámok, text, kľučka dverí&#10;&#10;Automaticky generovaný popis">
            <a:extLst>
              <a:ext uri="{FF2B5EF4-FFF2-40B4-BE49-F238E27FC236}">
                <a16:creationId xmlns:a16="http://schemas.microsoft.com/office/drawing/2014/main" id="{13E5BB8E-EF91-26C7-0EF4-007FE3E75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9594" y="4929242"/>
            <a:ext cx="3598252" cy="2373380"/>
          </a:xfrm>
          <a:prstGeom prst="rect">
            <a:avLst/>
          </a:prstGeom>
        </p:spPr>
      </p:pic>
    </p:spTree>
    <p:extLst>
      <p:ext uri="{BB962C8B-B14F-4D97-AF65-F5344CB8AC3E}">
        <p14:creationId xmlns:p14="http://schemas.microsoft.com/office/powerpoint/2010/main" val="60413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3268848"/>
            <a:ext cx="10617190" cy="4904484"/>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271732" y="3808622"/>
            <a:ext cx="10488458" cy="4904484"/>
            <a:chOff x="0" y="-588564"/>
            <a:chExt cx="13984611" cy="6257323"/>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588564"/>
              <a:ext cx="13984611" cy="6257323"/>
            </a:xfrm>
            <a:prstGeom prst="rect">
              <a:avLst/>
            </a:prstGeom>
          </p:spPr>
          <p:txBody>
            <a:bodyPr lIns="0" tIns="0" rIns="0" bIns="0" rtlCol="0" anchor="t">
              <a:spAutoFit/>
            </a:bodyPr>
            <a:lstStyle/>
            <a:p>
              <a:pPr algn="ctr">
                <a:lnSpc>
                  <a:spcPts val="3181"/>
                </a:lnSpc>
              </a:pPr>
              <a:r>
                <a:rPr lang="fr-BE" sz="2651" dirty="0">
                  <a:solidFill>
                    <a:srgbClr val="FFFFFF"/>
                  </a:solidFill>
                  <a:latin typeface="Droid Serif"/>
                </a:rPr>
                <a:t>Si vous avez une </a:t>
              </a:r>
              <a:r>
                <a:rPr lang="fr-BE" sz="2651" b="1" dirty="0">
                  <a:solidFill>
                    <a:srgbClr val="FFFFFF"/>
                  </a:solidFill>
                  <a:latin typeface="Droid Serif"/>
                </a:rPr>
                <a:t>histoire de réussite personnelle</a:t>
              </a:r>
              <a:r>
                <a:rPr lang="fr-BE" sz="2651" dirty="0">
                  <a:solidFill>
                    <a:srgbClr val="FFFFFF"/>
                  </a:solidFill>
                  <a:latin typeface="Droid Serif"/>
                </a:rPr>
                <a:t>, partagez-la avec le reste de votre petit groupe.</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Demandez au groupe de discuter de ce qu'il pense être les éléments du succès. Demandez à chaque groupe de </a:t>
              </a:r>
              <a:r>
                <a:rPr lang="fr-BE" sz="2651" b="1" dirty="0">
                  <a:solidFill>
                    <a:srgbClr val="FFFFFF"/>
                  </a:solidFill>
                  <a:latin typeface="Droid Serif"/>
                </a:rPr>
                <a:t>partager le résultat</a:t>
              </a:r>
              <a:r>
                <a:rPr lang="fr-BE" sz="2651" dirty="0">
                  <a:solidFill>
                    <a:srgbClr val="FFFFFF"/>
                  </a:solidFill>
                  <a:latin typeface="Droid Serif"/>
                </a:rPr>
                <a:t> de sa conversation avec le reste de la classe.</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Il est possible d’utiliser un tableau pour y afficher les éléments de réussite de chaque expérience afin que chaque groupe les présente.</a:t>
              </a: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2103333"/>
          </a:xfrm>
          <a:prstGeom prst="rect">
            <a:avLst/>
          </a:prstGeom>
        </p:spPr>
        <p:txBody>
          <a:bodyPr wrap="square" lIns="0" tIns="0" rIns="0" bIns="0" rtlCol="0" anchor="t">
            <a:spAutoFit/>
          </a:bodyPr>
          <a:lstStyle/>
          <a:p>
            <a:pPr algn="ctr">
              <a:lnSpc>
                <a:spcPts val="8399"/>
              </a:lnSpc>
            </a:pPr>
            <a:r>
              <a:rPr lang="fr-BE" sz="6999" dirty="0">
                <a:solidFill>
                  <a:srgbClr val="FBFCFD"/>
                </a:solidFill>
                <a:latin typeface="Droid Serif"/>
              </a:rPr>
              <a:t>Réflexion sur la recherche (activité collaborative)</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8" name="Obrázok 17" descr="Obrázok, na ktorom je kovové výrobky, zámok, text, kľučka dverí&#10;&#10;Automaticky generovaný popis">
            <a:extLst>
              <a:ext uri="{FF2B5EF4-FFF2-40B4-BE49-F238E27FC236}">
                <a16:creationId xmlns:a16="http://schemas.microsoft.com/office/drawing/2014/main" id="{13E5BB8E-EF91-26C7-0EF4-007FE3E75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9594" y="4929242"/>
            <a:ext cx="3598252" cy="2373380"/>
          </a:xfrm>
          <a:prstGeom prst="rect">
            <a:avLst/>
          </a:prstGeom>
        </p:spPr>
      </p:pic>
      <p:pic>
        <p:nvPicPr>
          <p:cNvPr id="17" name="Obrázok 16" descr="Obrázok, na ktorom je čierny, snímka obrazovky, temnota, čierno-biela&#10;&#10;Automaticky generovaný popis">
            <a:extLst>
              <a:ext uri="{FF2B5EF4-FFF2-40B4-BE49-F238E27FC236}">
                <a16:creationId xmlns:a16="http://schemas.microsoft.com/office/drawing/2014/main" id="{01DB3F7B-B8EB-0574-DB18-FD15DBF5B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2449" y="7164256"/>
            <a:ext cx="4815434" cy="3613662"/>
          </a:xfrm>
          <a:prstGeom prst="rect">
            <a:avLst/>
          </a:prstGeom>
        </p:spPr>
      </p:pic>
    </p:spTree>
    <p:extLst>
      <p:ext uri="{BB962C8B-B14F-4D97-AF65-F5344CB8AC3E}">
        <p14:creationId xmlns:p14="http://schemas.microsoft.com/office/powerpoint/2010/main" val="230772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3F949A"/>
          </a:solidFill>
        </p:spPr>
      </p:sp>
      <p:grpSp>
        <p:nvGrpSpPr>
          <p:cNvPr id="3" name="Group 3"/>
          <p:cNvGrpSpPr/>
          <p:nvPr/>
        </p:nvGrpSpPr>
        <p:grpSpPr>
          <a:xfrm>
            <a:off x="1600200" y="6078755"/>
            <a:ext cx="6547455" cy="1594641"/>
            <a:chOff x="0" y="0"/>
            <a:chExt cx="8729940" cy="2126188"/>
          </a:xfrm>
        </p:grpSpPr>
        <p:grpSp>
          <p:nvGrpSpPr>
            <p:cNvPr id="4" name="Group 4"/>
            <p:cNvGrpSpPr/>
            <p:nvPr/>
          </p:nvGrpSpPr>
          <p:grpSpPr>
            <a:xfrm>
              <a:off x="0" y="0"/>
              <a:ext cx="8729940" cy="2126188"/>
              <a:chOff x="0" y="0"/>
              <a:chExt cx="28338967" cy="6901992"/>
            </a:xfrm>
          </p:grpSpPr>
          <p:sp>
            <p:nvSpPr>
              <p:cNvPr id="5" name="Freeform 5"/>
              <p:cNvSpPr/>
              <p:nvPr/>
            </p:nvSpPr>
            <p:spPr>
              <a:xfrm>
                <a:off x="0" y="0"/>
                <a:ext cx="28338968" cy="6901992"/>
              </a:xfrm>
              <a:custGeom>
                <a:avLst/>
                <a:gdLst/>
                <a:ahLst/>
                <a:cxnLst/>
                <a:rect l="l" t="t" r="r" b="b"/>
                <a:pathLst>
                  <a:path w="28338968" h="6901992">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p:spPr>
          </p:sp>
        </p:grpSp>
        <p:sp>
          <p:nvSpPr>
            <p:cNvPr id="6" name="TextBox 6"/>
            <p:cNvSpPr txBox="1"/>
            <p:nvPr/>
          </p:nvSpPr>
          <p:spPr>
            <a:xfrm>
              <a:off x="363319" y="304269"/>
              <a:ext cx="8003303" cy="1001557"/>
            </a:xfrm>
            <a:prstGeom prst="rect">
              <a:avLst/>
            </a:prstGeom>
          </p:spPr>
          <p:txBody>
            <a:bodyPr lIns="0" tIns="0" rIns="0" bIns="0" rtlCol="0" anchor="t">
              <a:spAutoFit/>
            </a:bodyPr>
            <a:lstStyle/>
            <a:p>
              <a:pPr algn="ctr">
                <a:lnSpc>
                  <a:spcPts val="2999"/>
                </a:lnSpc>
              </a:pPr>
              <a:r>
                <a:rPr lang="en-US" sz="2499" dirty="0">
                  <a:solidFill>
                    <a:srgbClr val="2A2A2A"/>
                  </a:solidFill>
                  <a:latin typeface="Droid Serif"/>
                </a:rPr>
                <a:t>Mots-</a:t>
              </a:r>
              <a:r>
                <a:rPr lang="en-US" sz="2499" dirty="0" err="1">
                  <a:solidFill>
                    <a:srgbClr val="2A2A2A"/>
                  </a:solidFill>
                  <a:latin typeface="Droid Serif"/>
                </a:rPr>
                <a:t>clés</a:t>
              </a:r>
              <a:r>
                <a:rPr lang="en-US" sz="2499" dirty="0">
                  <a:solidFill>
                    <a:srgbClr val="2A2A2A"/>
                  </a:solidFill>
                  <a:latin typeface="Droid Serif"/>
                </a:rPr>
                <a:t>:</a:t>
              </a:r>
            </a:p>
            <a:p>
              <a:pPr algn="ctr">
                <a:lnSpc>
                  <a:spcPts val="2999"/>
                </a:lnSpc>
              </a:pPr>
              <a:r>
                <a:rPr lang="en-US" sz="2499" dirty="0" err="1">
                  <a:solidFill>
                    <a:srgbClr val="2A2A2A"/>
                  </a:solidFill>
                  <a:latin typeface="Droid Serif"/>
                </a:rPr>
                <a:t>Initier</a:t>
              </a:r>
              <a:r>
                <a:rPr lang="en-US" sz="2499" dirty="0">
                  <a:solidFill>
                    <a:srgbClr val="2A2A2A"/>
                  </a:solidFill>
                  <a:latin typeface="Droid Serif"/>
                </a:rPr>
                <a:t>, decider, </a:t>
              </a:r>
              <a:r>
                <a:rPr lang="en-US" sz="2499" dirty="0" err="1">
                  <a:solidFill>
                    <a:srgbClr val="2A2A2A"/>
                  </a:solidFill>
                  <a:latin typeface="Droid Serif"/>
                </a:rPr>
                <a:t>capacités</a:t>
              </a:r>
              <a:r>
                <a:rPr lang="en-US" sz="2499" dirty="0">
                  <a:solidFill>
                    <a:srgbClr val="2A2A2A"/>
                  </a:solidFill>
                  <a:latin typeface="Droid Serif"/>
                </a:rPr>
                <a:t> </a:t>
              </a:r>
              <a:r>
                <a:rPr lang="en-US" sz="2499" dirty="0" err="1">
                  <a:solidFill>
                    <a:srgbClr val="2A2A2A"/>
                  </a:solidFill>
                  <a:latin typeface="Droid Serif"/>
                </a:rPr>
                <a:t>personnelles</a:t>
              </a:r>
              <a:endParaRPr lang="en-US" sz="2499" dirty="0">
                <a:solidFill>
                  <a:srgbClr val="2A2A2A"/>
                </a:solidFill>
                <a:latin typeface="Droid Serif"/>
              </a:endParaRPr>
            </a:p>
          </p:txBody>
        </p:sp>
      </p:grpSp>
      <p:grpSp>
        <p:nvGrpSpPr>
          <p:cNvPr id="7" name="Group 7"/>
          <p:cNvGrpSpPr/>
          <p:nvPr/>
        </p:nvGrpSpPr>
        <p:grpSpPr>
          <a:xfrm>
            <a:off x="9448800" y="1665645"/>
            <a:ext cx="8458200" cy="6948566"/>
            <a:chOff x="-1407091" y="-9525"/>
            <a:chExt cx="11277601" cy="9264755"/>
          </a:xfrm>
        </p:grpSpPr>
        <p:sp>
          <p:nvSpPr>
            <p:cNvPr id="8" name="TextBox 8"/>
            <p:cNvSpPr txBox="1"/>
            <p:nvPr/>
          </p:nvSpPr>
          <p:spPr>
            <a:xfrm>
              <a:off x="-1407091" y="-9525"/>
              <a:ext cx="11277601" cy="3777017"/>
            </a:xfrm>
            <a:prstGeom prst="rect">
              <a:avLst/>
            </a:prstGeom>
          </p:spPr>
          <p:txBody>
            <a:bodyPr wrap="square" lIns="0" tIns="0" rIns="0" bIns="0" rtlCol="0" anchor="t">
              <a:spAutoFit/>
            </a:bodyPr>
            <a:lstStyle/>
            <a:p>
              <a:pPr algn="ctr">
                <a:lnSpc>
                  <a:spcPts val="11400"/>
                </a:lnSpc>
              </a:pPr>
              <a:r>
                <a:rPr lang="en-US" sz="8800" dirty="0" err="1">
                  <a:solidFill>
                    <a:srgbClr val="F6F5EF"/>
                  </a:solidFill>
                  <a:latin typeface="Droid Serif"/>
                </a:rPr>
                <a:t>Unité</a:t>
              </a:r>
              <a:r>
                <a:rPr lang="en-US" sz="8800" dirty="0">
                  <a:solidFill>
                    <a:srgbClr val="F6F5EF"/>
                  </a:solidFill>
                  <a:latin typeface="Droid Serif"/>
                </a:rPr>
                <a:t> </a:t>
              </a:r>
              <a:r>
                <a:rPr lang="en-US" sz="8800" dirty="0" err="1">
                  <a:solidFill>
                    <a:srgbClr val="F6F5EF"/>
                  </a:solidFill>
                  <a:latin typeface="Droid Serif"/>
                </a:rPr>
                <a:t>d’apprentissage</a:t>
              </a:r>
              <a:endParaRPr lang="en-US" sz="8800" dirty="0">
                <a:solidFill>
                  <a:srgbClr val="F6F5EF"/>
                </a:solidFill>
                <a:latin typeface="Droid Serif"/>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891" y="4922471"/>
              <a:ext cx="5319235" cy="4332759"/>
            </a:xfrm>
            <a:prstGeom prst="rect">
              <a:avLst/>
            </a:prstGeom>
          </p:spPr>
        </p:pic>
      </p:grpSp>
      <p:pic>
        <p:nvPicPr>
          <p:cNvPr id="10" name="Picture 10"/>
          <p:cNvPicPr>
            <a:picLocks noChangeAspect="1"/>
          </p:cNvPicPr>
          <p:nvPr/>
        </p:nvPicPr>
        <p:blipFill>
          <a:blip r:embed="rId4"/>
          <a:srcRect/>
          <a:stretch>
            <a:fillRect/>
          </a:stretch>
        </p:blipFill>
        <p:spPr>
          <a:xfrm>
            <a:off x="13252300" y="6179185"/>
            <a:ext cx="927401" cy="696891"/>
          </a:xfrm>
          <a:prstGeom prst="rect">
            <a:avLst/>
          </a:prstGeom>
        </p:spPr>
      </p:pic>
      <p:sp>
        <p:nvSpPr>
          <p:cNvPr id="11" name="TextBox 11"/>
          <p:cNvSpPr txBox="1"/>
          <p:nvPr/>
        </p:nvSpPr>
        <p:spPr>
          <a:xfrm>
            <a:off x="501638" y="1602581"/>
            <a:ext cx="8244970" cy="3693319"/>
          </a:xfrm>
          <a:prstGeom prst="rect">
            <a:avLst/>
          </a:prstGeom>
        </p:spPr>
        <p:txBody>
          <a:bodyPr lIns="0" tIns="0" rIns="0" bIns="0" rtlCol="0" anchor="t">
            <a:spAutoFit/>
          </a:bodyPr>
          <a:lstStyle/>
          <a:p>
            <a:pPr algn="ctr">
              <a:lnSpc>
                <a:spcPts val="7200"/>
              </a:lnSpc>
            </a:pPr>
            <a:r>
              <a:rPr lang="fr-BE" sz="6000" dirty="0">
                <a:solidFill>
                  <a:srgbClr val="000000"/>
                </a:solidFill>
                <a:latin typeface="Droid Serif"/>
              </a:rPr>
              <a:t>Prendre des initiatives, décider et renforcer ses compétences</a:t>
            </a:r>
          </a:p>
        </p:txBody>
      </p:sp>
    </p:spTree>
    <p:extLst>
      <p:ext uri="{BB962C8B-B14F-4D97-AF65-F5344CB8AC3E}">
        <p14:creationId xmlns:p14="http://schemas.microsoft.com/office/powerpoint/2010/main" val="384721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12" name="TextBox 12"/>
          <p:cNvSpPr txBox="1"/>
          <p:nvPr/>
        </p:nvSpPr>
        <p:spPr>
          <a:xfrm>
            <a:off x="4831755" y="735268"/>
            <a:ext cx="11465519" cy="2103333"/>
          </a:xfrm>
          <a:prstGeom prst="rect">
            <a:avLst/>
          </a:prstGeom>
        </p:spPr>
        <p:txBody>
          <a:bodyPr wrap="square" lIns="0" tIns="0" rIns="0" bIns="0" rtlCol="0" anchor="t">
            <a:spAutoFit/>
          </a:bodyPr>
          <a:lstStyle/>
          <a:p>
            <a:pPr algn="ctr">
              <a:lnSpc>
                <a:spcPts val="8399"/>
              </a:lnSpc>
            </a:pPr>
            <a:r>
              <a:rPr lang="en-US" sz="6999" dirty="0" err="1">
                <a:solidFill>
                  <a:srgbClr val="FBFCFD"/>
                </a:solidFill>
                <a:latin typeface="Droid Serif"/>
              </a:rPr>
              <a:t>Décider</a:t>
            </a:r>
            <a:r>
              <a:rPr lang="en-US" sz="6999" dirty="0">
                <a:solidFill>
                  <a:srgbClr val="FBFCFD"/>
                </a:solidFill>
                <a:latin typeface="Droid Serif"/>
              </a:rPr>
              <a:t> et developer </a:t>
            </a:r>
            <a:r>
              <a:rPr lang="en-US" sz="6999" dirty="0" err="1">
                <a:solidFill>
                  <a:srgbClr val="FBFCFD"/>
                </a:solidFill>
                <a:latin typeface="Droid Serif"/>
              </a:rPr>
              <a:t>sa</a:t>
            </a:r>
            <a:r>
              <a:rPr lang="en-US" sz="6999" dirty="0">
                <a:solidFill>
                  <a:srgbClr val="FBFCFD"/>
                </a:solidFill>
                <a:latin typeface="Droid Serif"/>
              </a:rPr>
              <a:t> </a:t>
            </a:r>
            <a:r>
              <a:rPr lang="en-US" sz="6999" dirty="0" err="1">
                <a:solidFill>
                  <a:srgbClr val="FBFCFD"/>
                </a:solidFill>
                <a:latin typeface="Droid Serif"/>
              </a:rPr>
              <a:t>capacité</a:t>
            </a:r>
            <a:r>
              <a:rPr lang="en-US" sz="6999" dirty="0">
                <a:solidFill>
                  <a:srgbClr val="FBFCFD"/>
                </a:solidFill>
                <a:latin typeface="Droid Serif"/>
              </a:rPr>
              <a:t> à </a:t>
            </a:r>
            <a:r>
              <a:rPr lang="en-US" sz="6999" dirty="0" err="1">
                <a:solidFill>
                  <a:srgbClr val="FBFCFD"/>
                </a:solidFill>
                <a:latin typeface="Droid Serif"/>
              </a:rPr>
              <a:t>décider</a:t>
            </a:r>
            <a:endParaRPr lang="en-US" sz="6999" dirty="0">
              <a:solidFill>
                <a:srgbClr val="FBFCFD"/>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grpSp>
        <p:nvGrpSpPr>
          <p:cNvPr id="18" name="Group 2">
            <a:extLst>
              <a:ext uri="{FF2B5EF4-FFF2-40B4-BE49-F238E27FC236}">
                <a16:creationId xmlns:a16="http://schemas.microsoft.com/office/drawing/2014/main" id="{BD1FF692-50D8-4043-3BAC-8135FE8739A6}"/>
              </a:ext>
            </a:extLst>
          </p:cNvPr>
          <p:cNvGrpSpPr/>
          <p:nvPr/>
        </p:nvGrpSpPr>
        <p:grpSpPr>
          <a:xfrm>
            <a:off x="1678781" y="3048604"/>
            <a:ext cx="14930437" cy="6503128"/>
            <a:chOff x="0" y="0"/>
            <a:chExt cx="45396583" cy="17809849"/>
          </a:xfrm>
        </p:grpSpPr>
        <p:sp>
          <p:nvSpPr>
            <p:cNvPr id="19" name="Freeform 3">
              <a:extLst>
                <a:ext uri="{FF2B5EF4-FFF2-40B4-BE49-F238E27FC236}">
                  <a16:creationId xmlns:a16="http://schemas.microsoft.com/office/drawing/2014/main" id="{FBA43984-EB11-F2C3-F4B4-8E65F61B64DA}"/>
                </a:ext>
              </a:extLst>
            </p:cNvPr>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20" name="Group 4">
            <a:extLst>
              <a:ext uri="{FF2B5EF4-FFF2-40B4-BE49-F238E27FC236}">
                <a16:creationId xmlns:a16="http://schemas.microsoft.com/office/drawing/2014/main" id="{AA19C31B-C6A8-6142-CBC5-2DCD78AC405C}"/>
              </a:ext>
            </a:extLst>
          </p:cNvPr>
          <p:cNvGrpSpPr/>
          <p:nvPr/>
        </p:nvGrpSpPr>
        <p:grpSpPr>
          <a:xfrm>
            <a:off x="1474065" y="3458693"/>
            <a:ext cx="15339868" cy="7366697"/>
            <a:chOff x="0" y="536143"/>
            <a:chExt cx="13984611" cy="6947632"/>
          </a:xfrm>
        </p:grpSpPr>
        <p:sp>
          <p:nvSpPr>
            <p:cNvPr id="21" name="TextBox 5">
              <a:extLst>
                <a:ext uri="{FF2B5EF4-FFF2-40B4-BE49-F238E27FC236}">
                  <a16:creationId xmlns:a16="http://schemas.microsoft.com/office/drawing/2014/main" id="{B9CE648A-09A5-422B-4FAB-851D191605C2}"/>
                </a:ext>
              </a:extLst>
            </p:cNvPr>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22" name="TextBox 6">
              <a:extLst>
                <a:ext uri="{FF2B5EF4-FFF2-40B4-BE49-F238E27FC236}">
                  <a16:creationId xmlns:a16="http://schemas.microsoft.com/office/drawing/2014/main" id="{5E0D79BC-344B-C1E7-F734-6FDA1E9D0455}"/>
                </a:ext>
              </a:extLst>
            </p:cNvPr>
            <p:cNvSpPr txBox="1"/>
            <p:nvPr/>
          </p:nvSpPr>
          <p:spPr>
            <a:xfrm>
              <a:off x="613238" y="536143"/>
              <a:ext cx="12758135" cy="6947632"/>
            </a:xfrm>
            <a:prstGeom prst="rect">
              <a:avLst/>
            </a:prstGeom>
          </p:spPr>
          <p:txBody>
            <a:bodyPr wrap="square" lIns="0" tIns="0" rIns="0" bIns="0" rtlCol="0" anchor="t">
              <a:spAutoFit/>
            </a:bodyPr>
            <a:lstStyle/>
            <a:p>
              <a:pPr>
                <a:lnSpc>
                  <a:spcPts val="3181"/>
                </a:lnSpc>
              </a:pPr>
              <a:r>
                <a:rPr lang="fr-BE" sz="2651" b="1" dirty="0">
                  <a:solidFill>
                    <a:srgbClr val="FFFFFF"/>
                  </a:solidFill>
                  <a:latin typeface="Droid Serif"/>
                </a:rPr>
                <a:t>L'initiative</a:t>
              </a:r>
              <a:r>
                <a:rPr lang="fr-BE" sz="2651" dirty="0">
                  <a:solidFill>
                    <a:srgbClr val="FFFFFF"/>
                  </a:solidFill>
                  <a:latin typeface="Droid Serif"/>
                </a:rPr>
                <a:t> peut être définie comme un processus permettant de prendre l'initiative de tenter de régler un problème. C'est aussi une activité créative et professionnelle, une entreprise, une activité visant à affirmer certaines opinions dans la société.</a:t>
              </a:r>
            </a:p>
            <a:p>
              <a:pPr>
                <a:lnSpc>
                  <a:spcPts val="3181"/>
                </a:lnSpc>
              </a:pPr>
              <a:endParaRPr lang="fr-BE" sz="2651" dirty="0">
                <a:solidFill>
                  <a:srgbClr val="FFFFFF"/>
                </a:solidFill>
                <a:latin typeface="Droid Serif"/>
              </a:endParaRPr>
            </a:p>
            <a:p>
              <a:pPr>
                <a:lnSpc>
                  <a:spcPts val="3181"/>
                </a:lnSpc>
              </a:pPr>
              <a:r>
                <a:rPr lang="fr-BE" sz="2651" dirty="0">
                  <a:solidFill>
                    <a:srgbClr val="FFFFFF"/>
                  </a:solidFill>
                  <a:latin typeface="Droid Serif"/>
                </a:rPr>
                <a:t>La </a:t>
              </a:r>
              <a:r>
                <a:rPr lang="fr-BE" sz="2651" b="1" dirty="0">
                  <a:solidFill>
                    <a:srgbClr val="FFFFFF"/>
                  </a:solidFill>
                  <a:latin typeface="Droid Serif"/>
                </a:rPr>
                <a:t>prise de décisions </a:t>
              </a:r>
              <a:r>
                <a:rPr lang="fr-BE" sz="2651" dirty="0">
                  <a:solidFill>
                    <a:srgbClr val="FFFFFF"/>
                  </a:solidFill>
                  <a:latin typeface="Droid Serif"/>
                </a:rPr>
                <a:t>représente un ensemble de processus mentaux dont le but est de trouver l’objectif optimal et la ligne de conduite appropriée dans une situation particulière. Chaque jour, nous devons prendre une série de décisions.</a:t>
              </a:r>
            </a:p>
            <a:p>
              <a:pPr>
                <a:lnSpc>
                  <a:spcPts val="3181"/>
                </a:lnSpc>
              </a:pPr>
              <a:endParaRPr lang="fr-BE" sz="2651" dirty="0">
                <a:solidFill>
                  <a:srgbClr val="FFFFFF"/>
                </a:solidFill>
                <a:latin typeface="Droid Serif"/>
              </a:endParaRPr>
            </a:p>
            <a:p>
              <a:pPr>
                <a:lnSpc>
                  <a:spcPts val="3181"/>
                </a:lnSpc>
              </a:pPr>
              <a:r>
                <a:rPr lang="fr-BE" sz="2651" b="1" dirty="0">
                  <a:solidFill>
                    <a:srgbClr val="FFFFFF"/>
                  </a:solidFill>
                  <a:latin typeface="Droid Serif"/>
                </a:rPr>
                <a:t>Capacité</a:t>
              </a:r>
              <a:r>
                <a:rPr lang="fr-BE" sz="2651" dirty="0">
                  <a:solidFill>
                    <a:srgbClr val="FFFFFF"/>
                  </a:solidFill>
                  <a:latin typeface="Droid Serif"/>
                </a:rPr>
                <a:t> : degré de maîtrise des connaissances, habiletés, attitudes et comportements des personnes en rapport avec l’intention de créer (amener le changement en améliorant ou en faisant du neuf). En d’autres mots, il s’agit du niveau de compétence ou d’expertise de la personne.</a:t>
              </a: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spTree>
    <p:extLst>
      <p:ext uri="{BB962C8B-B14F-4D97-AF65-F5344CB8AC3E}">
        <p14:creationId xmlns:p14="http://schemas.microsoft.com/office/powerpoint/2010/main" val="356030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1271732" y="3055349"/>
            <a:ext cx="10488458" cy="6964951"/>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838200" y="3055349"/>
            <a:ext cx="10921990" cy="6736351"/>
            <a:chOff x="0" y="-2790"/>
            <a:chExt cx="13984611" cy="5119881"/>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90"/>
              <a:ext cx="13984611" cy="520571"/>
            </a:xfrm>
            <a:prstGeom prst="rect">
              <a:avLst/>
            </a:prstGeom>
          </p:spPr>
          <p:txBody>
            <a:bodyPr wrap="square" lIns="0" tIns="0" rIns="0" bIns="0" rtlCol="0" anchor="t">
              <a:spAutoFit/>
            </a:bodyPr>
            <a:lstStyle/>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b="1" dirty="0">
                <a:solidFill>
                  <a:srgbClr val="D67D49"/>
                </a:solidFill>
                <a:latin typeface="Droid Serif"/>
              </a:rPr>
              <a:t>Vision</a:t>
            </a:r>
            <a:r>
              <a:rPr lang="sk-SK" sz="6999" b="1" dirty="0">
                <a:solidFill>
                  <a:srgbClr val="D67D49"/>
                </a:solidFill>
                <a:latin typeface="Droid Serif"/>
              </a:rPr>
              <a:t> </a:t>
            </a:r>
            <a:r>
              <a:rPr lang="en-US" sz="6999" b="1" dirty="0">
                <a:solidFill>
                  <a:srgbClr val="D67D49"/>
                </a:solidFill>
                <a:latin typeface="Droid Serif"/>
              </a:rPr>
              <a:t>board</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0" name="Obrázok 9" descr="Obrázok, na ktorom je text, papierový výrobok, animák, grafický dizajn&#10;&#10;Automaticky generovaný popis">
            <a:extLst>
              <a:ext uri="{FF2B5EF4-FFF2-40B4-BE49-F238E27FC236}">
                <a16:creationId xmlns:a16="http://schemas.microsoft.com/office/drawing/2014/main" id="{802B6B6C-0659-2409-53F8-2033B352D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0166" y="4058532"/>
            <a:ext cx="4142834" cy="4129556"/>
          </a:xfrm>
          <a:prstGeom prst="rect">
            <a:avLst/>
          </a:prstGeom>
        </p:spPr>
      </p:pic>
      <p:sp>
        <p:nvSpPr>
          <p:cNvPr id="11" name="ZoneTexte 10">
            <a:extLst>
              <a:ext uri="{FF2B5EF4-FFF2-40B4-BE49-F238E27FC236}">
                <a16:creationId xmlns:a16="http://schemas.microsoft.com/office/drawing/2014/main" id="{730D031C-FE5B-A70F-D2BC-DBDE88065D6F}"/>
              </a:ext>
            </a:extLst>
          </p:cNvPr>
          <p:cNvSpPr txBox="1"/>
          <p:nvPr/>
        </p:nvSpPr>
        <p:spPr>
          <a:xfrm>
            <a:off x="1829661" y="3321720"/>
            <a:ext cx="9372600" cy="6370975"/>
          </a:xfrm>
          <a:prstGeom prst="rect">
            <a:avLst/>
          </a:prstGeom>
          <a:noFill/>
        </p:spPr>
        <p:txBody>
          <a:bodyPr wrap="square">
            <a:spAutoFit/>
          </a:bodyPr>
          <a:lstStyle/>
          <a:p>
            <a:pPr algn="just"/>
            <a:r>
              <a:rPr lang="fr-BE" sz="2400" dirty="0">
                <a:solidFill>
                  <a:schemeClr val="bg1"/>
                </a:solidFill>
              </a:rPr>
              <a:t>Le vision </a:t>
            </a:r>
            <a:r>
              <a:rPr lang="fr-BE" sz="2400" dirty="0" err="1">
                <a:solidFill>
                  <a:schemeClr val="bg1"/>
                </a:solidFill>
              </a:rPr>
              <a:t>board</a:t>
            </a:r>
            <a:r>
              <a:rPr lang="fr-BE" sz="2400" dirty="0">
                <a:solidFill>
                  <a:schemeClr val="bg1"/>
                </a:solidFill>
              </a:rPr>
              <a:t>, ou tableau de visualisation en français, est un outil de développement personnel. Il s'appuie sur la visualisation positive qui permet de transformer ses pensées négatives en pensées positives. Il prône la représentation visuelle d'un objectif pour permettre sa réalisation. Il est créé à partir de photos, d'images, de citations illustrant un projet ou un objectif. </a:t>
            </a:r>
          </a:p>
          <a:p>
            <a:pPr algn="just"/>
            <a:endParaRPr lang="fr-BE" sz="2400" dirty="0">
              <a:solidFill>
                <a:schemeClr val="bg1"/>
              </a:solidFill>
            </a:endParaRPr>
          </a:p>
          <a:p>
            <a:pPr algn="just"/>
            <a:r>
              <a:rPr lang="fr-BE" sz="2400" dirty="0">
                <a:solidFill>
                  <a:schemeClr val="bg1"/>
                </a:solidFill>
              </a:rPr>
              <a:t>Le tableau de vision est une représentation visuelle de vos objectifs. Ces visuels, généralement de la taille d'une affiche, contiennent toutes sortes d'images et de textes qui représentent quelque chose que vous essayez d'accomplir. Un tableau de vision concerne votre orientation de vie et votre personnalité ou des objectifs professionnels.</a:t>
            </a:r>
          </a:p>
          <a:p>
            <a:pPr algn="just"/>
            <a:endParaRPr lang="fr-BE" sz="2400" dirty="0">
              <a:solidFill>
                <a:schemeClr val="bg1"/>
              </a:solidFill>
            </a:endParaRPr>
          </a:p>
          <a:p>
            <a:pPr algn="just"/>
            <a:r>
              <a:rPr lang="fr-BE" sz="2400" dirty="0">
                <a:solidFill>
                  <a:schemeClr val="bg1"/>
                </a:solidFill>
              </a:rPr>
              <a:t>L’objectif du Vision </a:t>
            </a:r>
            <a:r>
              <a:rPr lang="fr-BE" sz="2400" dirty="0" err="1">
                <a:solidFill>
                  <a:schemeClr val="bg1"/>
                </a:solidFill>
              </a:rPr>
              <a:t>Board</a:t>
            </a:r>
            <a:r>
              <a:rPr lang="fr-BE" sz="2400" dirty="0">
                <a:solidFill>
                  <a:schemeClr val="bg1"/>
                </a:solidFill>
              </a:rPr>
              <a:t> est de vous inciter à réaliser quotidiennement vos rêves et vos objectifs. Certains tableaux de vision se concentre sur une seule chose, tandis que d'autres examinent la situation dans son ensemble.</a:t>
            </a:r>
          </a:p>
        </p:txBody>
      </p:sp>
    </p:spTree>
    <p:extLst>
      <p:ext uri="{BB962C8B-B14F-4D97-AF65-F5344CB8AC3E}">
        <p14:creationId xmlns:p14="http://schemas.microsoft.com/office/powerpoint/2010/main" val="24577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12" name="TextBox 12"/>
          <p:cNvSpPr txBox="1"/>
          <p:nvPr/>
        </p:nvSpPr>
        <p:spPr>
          <a:xfrm>
            <a:off x="381000" y="735268"/>
            <a:ext cx="16840201" cy="1026115"/>
          </a:xfrm>
          <a:prstGeom prst="rect">
            <a:avLst/>
          </a:prstGeom>
        </p:spPr>
        <p:txBody>
          <a:bodyPr wrap="square" lIns="0" tIns="0" rIns="0" bIns="0" rtlCol="0" anchor="t">
            <a:spAutoFit/>
          </a:bodyPr>
          <a:lstStyle/>
          <a:p>
            <a:pPr algn="ctr">
              <a:lnSpc>
                <a:spcPts val="8399"/>
              </a:lnSpc>
            </a:pPr>
            <a:r>
              <a:rPr lang="en-US" sz="6999" b="1" dirty="0">
                <a:solidFill>
                  <a:srgbClr val="D67D49"/>
                </a:solidFill>
                <a:latin typeface="Droid Serif"/>
              </a:rPr>
              <a:t>Vision</a:t>
            </a:r>
            <a:r>
              <a:rPr lang="sk-SK" sz="6999" b="1" dirty="0">
                <a:solidFill>
                  <a:srgbClr val="D67D49"/>
                </a:solidFill>
                <a:latin typeface="Droid Serif"/>
              </a:rPr>
              <a:t> </a:t>
            </a:r>
            <a:r>
              <a:rPr lang="en-US" sz="6999" b="1" dirty="0">
                <a:solidFill>
                  <a:srgbClr val="D67D49"/>
                </a:solidFill>
                <a:latin typeface="Droid Serif"/>
              </a:rPr>
              <a:t>board</a:t>
            </a:r>
          </a:p>
        </p:txBody>
      </p:sp>
      <p:pic>
        <p:nvPicPr>
          <p:cNvPr id="9" name="Image 8">
            <a:extLst>
              <a:ext uri="{FF2B5EF4-FFF2-40B4-BE49-F238E27FC236}">
                <a16:creationId xmlns:a16="http://schemas.microsoft.com/office/drawing/2014/main" id="{52E02000-C516-C758-CFD2-57F10DE7B5DA}"/>
              </a:ext>
            </a:extLst>
          </p:cNvPr>
          <p:cNvPicPr>
            <a:picLocks noChangeAspect="1"/>
          </p:cNvPicPr>
          <p:nvPr/>
        </p:nvPicPr>
        <p:blipFill>
          <a:blip r:embed="rId2"/>
          <a:stretch>
            <a:fillRect/>
          </a:stretch>
        </p:blipFill>
        <p:spPr>
          <a:xfrm>
            <a:off x="10134600" y="3086100"/>
            <a:ext cx="6322106" cy="4724400"/>
          </a:xfrm>
          <a:prstGeom prst="rect">
            <a:avLst/>
          </a:prstGeom>
        </p:spPr>
      </p:pic>
      <p:sp>
        <p:nvSpPr>
          <p:cNvPr id="16" name="ZoneTexte 15">
            <a:extLst>
              <a:ext uri="{FF2B5EF4-FFF2-40B4-BE49-F238E27FC236}">
                <a16:creationId xmlns:a16="http://schemas.microsoft.com/office/drawing/2014/main" id="{22B56F07-A7EB-A651-ADC7-B73028E2F323}"/>
              </a:ext>
            </a:extLst>
          </p:cNvPr>
          <p:cNvSpPr txBox="1"/>
          <p:nvPr/>
        </p:nvSpPr>
        <p:spPr>
          <a:xfrm>
            <a:off x="1295400" y="4728001"/>
            <a:ext cx="9144000" cy="461665"/>
          </a:xfrm>
          <a:prstGeom prst="rect">
            <a:avLst/>
          </a:prstGeom>
          <a:noFill/>
        </p:spPr>
        <p:txBody>
          <a:bodyPr wrap="square">
            <a:spAutoFit/>
          </a:bodyPr>
          <a:lstStyle/>
          <a:p>
            <a:pPr algn="l"/>
            <a:r>
              <a:rPr lang="fr-BE" sz="2400" b="1" i="0" dirty="0">
                <a:solidFill>
                  <a:schemeClr val="bg1"/>
                </a:solidFill>
                <a:effectLst/>
                <a:latin typeface="Source Sans Pro" panose="020B0503030403020204" pitchFamily="34" charset="0"/>
              </a:rPr>
              <a:t>90 % de l’information transmise au cerveau est visuelle</a:t>
            </a:r>
          </a:p>
        </p:txBody>
      </p:sp>
    </p:spTree>
    <p:extLst>
      <p:ext uri="{BB962C8B-B14F-4D97-AF65-F5344CB8AC3E}">
        <p14:creationId xmlns:p14="http://schemas.microsoft.com/office/powerpoint/2010/main" val="195495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b="1" dirty="0">
                <a:solidFill>
                  <a:srgbClr val="D67D49"/>
                </a:solidFill>
                <a:latin typeface="Droid Serif"/>
              </a:rPr>
              <a:t>Vision</a:t>
            </a:r>
            <a:r>
              <a:rPr lang="sk-SK" sz="6999" b="1" dirty="0">
                <a:solidFill>
                  <a:srgbClr val="D67D49"/>
                </a:solidFill>
                <a:latin typeface="Droid Serif"/>
              </a:rPr>
              <a:t> </a:t>
            </a:r>
            <a:r>
              <a:rPr lang="en-US" sz="6999" b="1" dirty="0">
                <a:solidFill>
                  <a:srgbClr val="D67D49"/>
                </a:solidFill>
                <a:latin typeface="Droid Serif"/>
              </a:rPr>
              <a:t>board</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sp>
        <p:nvSpPr>
          <p:cNvPr id="3" name="ZoneTexte 2">
            <a:extLst>
              <a:ext uri="{FF2B5EF4-FFF2-40B4-BE49-F238E27FC236}">
                <a16:creationId xmlns:a16="http://schemas.microsoft.com/office/drawing/2014/main" id="{0E6E1D10-3B5C-90D3-DFA0-2B94EB36BCC8}"/>
              </a:ext>
            </a:extLst>
          </p:cNvPr>
          <p:cNvSpPr txBox="1"/>
          <p:nvPr/>
        </p:nvSpPr>
        <p:spPr>
          <a:xfrm>
            <a:off x="1524000" y="3009900"/>
            <a:ext cx="9144000" cy="6740307"/>
          </a:xfrm>
          <a:prstGeom prst="rect">
            <a:avLst/>
          </a:prstGeom>
          <a:noFill/>
        </p:spPr>
        <p:txBody>
          <a:bodyPr wrap="square">
            <a:spAutoFit/>
          </a:bodyPr>
          <a:lstStyle/>
          <a:p>
            <a:r>
              <a:rPr lang="fr-BE" b="1" dirty="0">
                <a:solidFill>
                  <a:schemeClr val="bg1"/>
                </a:solidFill>
                <a:effectLst/>
                <a:latin typeface="Source Sans Pro" panose="020B0503030403020204" pitchFamily="34" charset="0"/>
              </a:rPr>
              <a:t>Intérêts pour sa vie personnelle</a:t>
            </a:r>
          </a:p>
          <a:p>
            <a:r>
              <a:rPr lang="fr-BE" b="1" dirty="0">
                <a:solidFill>
                  <a:schemeClr val="bg1"/>
                </a:solidFill>
                <a:effectLst/>
              </a:rPr>
              <a:t>Exemples d’objectifs à atteindre pour changer sa vie personnelle :</a:t>
            </a:r>
            <a:endParaRPr lang="fr-BE" dirty="0">
              <a:solidFill>
                <a:schemeClr val="bg1"/>
              </a:solidFill>
              <a:effectLst/>
            </a:endParaRPr>
          </a:p>
          <a:p>
            <a:pPr>
              <a:buFont typeface="Arial" panose="020B0604020202020204" pitchFamily="34" charset="0"/>
              <a:buChar char="•"/>
            </a:pPr>
            <a:r>
              <a:rPr lang="fr-BE" dirty="0">
                <a:solidFill>
                  <a:schemeClr val="bg1"/>
                </a:solidFill>
                <a:effectLst/>
              </a:rPr>
              <a:t>perdre du poids,</a:t>
            </a:r>
          </a:p>
          <a:p>
            <a:pPr>
              <a:buFont typeface="Arial" panose="020B0604020202020204" pitchFamily="34" charset="0"/>
              <a:buChar char="•"/>
            </a:pPr>
            <a:r>
              <a:rPr lang="fr-BE" dirty="0">
                <a:solidFill>
                  <a:schemeClr val="bg1"/>
                </a:solidFill>
                <a:effectLst/>
              </a:rPr>
              <a:t>faire du sport,</a:t>
            </a:r>
          </a:p>
          <a:p>
            <a:pPr>
              <a:buFont typeface="Arial" panose="020B0604020202020204" pitchFamily="34" charset="0"/>
              <a:buChar char="•"/>
            </a:pPr>
            <a:r>
              <a:rPr lang="fr-BE" dirty="0">
                <a:solidFill>
                  <a:schemeClr val="bg1"/>
                </a:solidFill>
                <a:effectLst/>
              </a:rPr>
              <a:t>trouver l’amour,</a:t>
            </a:r>
          </a:p>
          <a:p>
            <a:pPr>
              <a:buFont typeface="Arial" panose="020B0604020202020204" pitchFamily="34" charset="0"/>
              <a:buChar char="•"/>
            </a:pPr>
            <a:r>
              <a:rPr lang="fr-BE" dirty="0">
                <a:solidFill>
                  <a:schemeClr val="bg1"/>
                </a:solidFill>
                <a:effectLst/>
              </a:rPr>
              <a:t>arrêter de fumer,</a:t>
            </a:r>
          </a:p>
          <a:p>
            <a:pPr>
              <a:buFont typeface="Arial" panose="020B0604020202020204" pitchFamily="34" charset="0"/>
              <a:buChar char="•"/>
            </a:pPr>
            <a:r>
              <a:rPr lang="fr-BE" dirty="0">
                <a:solidFill>
                  <a:schemeClr val="bg1"/>
                </a:solidFill>
                <a:effectLst/>
              </a:rPr>
              <a:t>devenir végétarien,</a:t>
            </a:r>
          </a:p>
          <a:p>
            <a:pPr>
              <a:buFont typeface="Arial" panose="020B0604020202020204" pitchFamily="34" charset="0"/>
              <a:buChar char="•"/>
            </a:pPr>
            <a:r>
              <a:rPr lang="fr-BE" dirty="0">
                <a:solidFill>
                  <a:schemeClr val="bg1"/>
                </a:solidFill>
                <a:effectLst/>
              </a:rPr>
              <a:t>économiser de l’argent,</a:t>
            </a:r>
          </a:p>
          <a:p>
            <a:pPr>
              <a:buFont typeface="Arial" panose="020B0604020202020204" pitchFamily="34" charset="0"/>
              <a:buChar char="•"/>
            </a:pPr>
            <a:r>
              <a:rPr lang="fr-BE" dirty="0">
                <a:solidFill>
                  <a:schemeClr val="bg1"/>
                </a:solidFill>
                <a:effectLst/>
              </a:rPr>
              <a:t>faire le tour du monde,</a:t>
            </a:r>
          </a:p>
          <a:p>
            <a:pPr>
              <a:buFont typeface="Arial" panose="020B0604020202020204" pitchFamily="34" charset="0"/>
              <a:buChar char="•"/>
            </a:pPr>
            <a:r>
              <a:rPr lang="fr-BE" dirty="0">
                <a:solidFill>
                  <a:schemeClr val="bg1"/>
                </a:solidFill>
                <a:effectLst/>
              </a:rPr>
              <a:t>se marier,</a:t>
            </a:r>
          </a:p>
          <a:p>
            <a:pPr>
              <a:buFont typeface="Arial" panose="020B0604020202020204" pitchFamily="34" charset="0"/>
              <a:buChar char="•"/>
            </a:pPr>
            <a:r>
              <a:rPr lang="fr-BE" dirty="0">
                <a:solidFill>
                  <a:schemeClr val="bg1"/>
                </a:solidFill>
                <a:effectLst/>
              </a:rPr>
              <a:t>vaincre sa timidité,</a:t>
            </a:r>
          </a:p>
          <a:p>
            <a:pPr>
              <a:buFont typeface="Arial" panose="020B0604020202020204" pitchFamily="34" charset="0"/>
              <a:buChar char="•"/>
            </a:pPr>
            <a:r>
              <a:rPr lang="fr-BE" dirty="0">
                <a:solidFill>
                  <a:schemeClr val="bg1"/>
                </a:solidFill>
                <a:effectLst/>
              </a:rPr>
              <a:t>etc.</a:t>
            </a:r>
          </a:p>
          <a:p>
            <a:r>
              <a:rPr lang="fr-BE" b="1" dirty="0">
                <a:solidFill>
                  <a:schemeClr val="bg1"/>
                </a:solidFill>
                <a:effectLst/>
                <a:latin typeface="Source Sans Pro" panose="020B0503030403020204" pitchFamily="34" charset="0"/>
              </a:rPr>
              <a:t>Intérêts pour sa vie professionnelle</a:t>
            </a:r>
          </a:p>
          <a:p>
            <a:r>
              <a:rPr lang="fr-BE" b="1" dirty="0">
                <a:solidFill>
                  <a:schemeClr val="bg1"/>
                </a:solidFill>
                <a:effectLst/>
              </a:rPr>
              <a:t>Exemples d’objectifs à réaliser pour améliorer sa vie professionnelle :</a:t>
            </a:r>
            <a:endParaRPr lang="fr-BE" dirty="0">
              <a:solidFill>
                <a:schemeClr val="bg1"/>
              </a:solidFill>
              <a:effectLst/>
            </a:endParaRPr>
          </a:p>
          <a:p>
            <a:pPr>
              <a:buFont typeface="Arial" panose="020B0604020202020204" pitchFamily="34" charset="0"/>
              <a:buChar char="•"/>
            </a:pPr>
            <a:r>
              <a:rPr lang="fr-BE" dirty="0">
                <a:solidFill>
                  <a:schemeClr val="bg1"/>
                </a:solidFill>
                <a:effectLst/>
              </a:rPr>
              <a:t>réussir un concours, une formation,</a:t>
            </a:r>
          </a:p>
          <a:p>
            <a:pPr>
              <a:buFont typeface="Arial" panose="020B0604020202020204" pitchFamily="34" charset="0"/>
              <a:buChar char="•"/>
            </a:pPr>
            <a:r>
              <a:rPr lang="fr-BE" dirty="0">
                <a:solidFill>
                  <a:schemeClr val="bg1"/>
                </a:solidFill>
                <a:effectLst/>
              </a:rPr>
              <a:t>obtenir une promotion,</a:t>
            </a:r>
          </a:p>
          <a:p>
            <a:pPr>
              <a:buFont typeface="Arial" panose="020B0604020202020204" pitchFamily="34" charset="0"/>
              <a:buChar char="•"/>
            </a:pPr>
            <a:r>
              <a:rPr lang="fr-BE" dirty="0">
                <a:solidFill>
                  <a:schemeClr val="bg1"/>
                </a:solidFill>
                <a:effectLst/>
              </a:rPr>
              <a:t>avoir un salaire plus élevé,</a:t>
            </a:r>
          </a:p>
          <a:p>
            <a:pPr>
              <a:buFont typeface="Arial" panose="020B0604020202020204" pitchFamily="34" charset="0"/>
              <a:buChar char="•"/>
            </a:pPr>
            <a:r>
              <a:rPr lang="fr-BE" dirty="0">
                <a:solidFill>
                  <a:schemeClr val="bg1"/>
                </a:solidFill>
                <a:effectLst/>
              </a:rPr>
              <a:t>maîtriser un logiciel,</a:t>
            </a:r>
          </a:p>
          <a:p>
            <a:pPr>
              <a:buFont typeface="Arial" panose="020B0604020202020204" pitchFamily="34" charset="0"/>
              <a:buChar char="•"/>
            </a:pPr>
            <a:r>
              <a:rPr lang="fr-BE" dirty="0">
                <a:solidFill>
                  <a:schemeClr val="bg1"/>
                </a:solidFill>
                <a:effectLst/>
              </a:rPr>
              <a:t>travailler à l’étranger,</a:t>
            </a:r>
          </a:p>
          <a:p>
            <a:pPr>
              <a:buFont typeface="Arial" panose="020B0604020202020204" pitchFamily="34" charset="0"/>
              <a:buChar char="•"/>
            </a:pPr>
            <a:r>
              <a:rPr lang="fr-BE" dirty="0">
                <a:solidFill>
                  <a:schemeClr val="bg1"/>
                </a:solidFill>
                <a:effectLst/>
              </a:rPr>
              <a:t>écrire un livre sur son expertise,</a:t>
            </a:r>
          </a:p>
          <a:p>
            <a:pPr>
              <a:buFont typeface="Arial" panose="020B0604020202020204" pitchFamily="34" charset="0"/>
              <a:buChar char="•"/>
            </a:pPr>
            <a:r>
              <a:rPr lang="fr-BE" dirty="0">
                <a:solidFill>
                  <a:schemeClr val="bg1"/>
                </a:solidFill>
                <a:effectLst/>
              </a:rPr>
              <a:t>tenir un blog professionnel,</a:t>
            </a:r>
          </a:p>
          <a:p>
            <a:pPr>
              <a:buFont typeface="Arial" panose="020B0604020202020204" pitchFamily="34" charset="0"/>
              <a:buChar char="•"/>
            </a:pPr>
            <a:r>
              <a:rPr lang="fr-BE" dirty="0">
                <a:solidFill>
                  <a:schemeClr val="bg1"/>
                </a:solidFill>
                <a:effectLst/>
              </a:rPr>
              <a:t>se perfectionner en anglais,</a:t>
            </a:r>
          </a:p>
          <a:p>
            <a:pPr>
              <a:buFont typeface="Arial" panose="020B0604020202020204" pitchFamily="34" charset="0"/>
              <a:buChar char="•"/>
            </a:pPr>
            <a:r>
              <a:rPr lang="fr-BE" dirty="0">
                <a:solidFill>
                  <a:schemeClr val="bg1"/>
                </a:solidFill>
                <a:effectLst/>
              </a:rPr>
              <a:t>changer de voie,</a:t>
            </a:r>
          </a:p>
          <a:p>
            <a:pPr>
              <a:buFont typeface="Arial" panose="020B0604020202020204" pitchFamily="34" charset="0"/>
              <a:buChar char="•"/>
            </a:pPr>
            <a:r>
              <a:rPr lang="fr-BE" dirty="0">
                <a:solidFill>
                  <a:schemeClr val="bg1"/>
                </a:solidFill>
                <a:effectLst/>
              </a:rPr>
              <a:t>etc.</a:t>
            </a:r>
          </a:p>
        </p:txBody>
      </p:sp>
      <p:pic>
        <p:nvPicPr>
          <p:cNvPr id="4" name="Obrázok 9" descr="Obrázok, na ktorom je text, papierový výrobok, animák, grafický dizajn&#10;&#10;Automaticky generovaný popis">
            <a:extLst>
              <a:ext uri="{FF2B5EF4-FFF2-40B4-BE49-F238E27FC236}">
                <a16:creationId xmlns:a16="http://schemas.microsoft.com/office/drawing/2014/main" id="{4BB5490C-80FE-19C7-A2A2-2126D1414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0" y="3314700"/>
            <a:ext cx="4953000" cy="4937125"/>
          </a:xfrm>
          <a:prstGeom prst="rect">
            <a:avLst/>
          </a:prstGeom>
        </p:spPr>
      </p:pic>
    </p:spTree>
    <p:extLst>
      <p:ext uri="{BB962C8B-B14F-4D97-AF65-F5344CB8AC3E}">
        <p14:creationId xmlns:p14="http://schemas.microsoft.com/office/powerpoint/2010/main" val="186290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2" name="TextBox 2"/>
          <p:cNvSpPr txBox="1"/>
          <p:nvPr/>
        </p:nvSpPr>
        <p:spPr>
          <a:xfrm>
            <a:off x="3880417" y="1382151"/>
            <a:ext cx="10527167" cy="1066800"/>
          </a:xfrm>
          <a:prstGeom prst="rect">
            <a:avLst/>
          </a:prstGeom>
        </p:spPr>
        <p:txBody>
          <a:bodyPr lIns="0" tIns="0" rIns="0" bIns="0" rtlCol="0" anchor="t">
            <a:spAutoFit/>
          </a:bodyPr>
          <a:lstStyle/>
          <a:p>
            <a:pPr algn="ctr">
              <a:lnSpc>
                <a:spcPts val="8399"/>
              </a:lnSpc>
            </a:pPr>
            <a:r>
              <a:rPr lang="en-US" sz="6999" dirty="0" err="1">
                <a:solidFill>
                  <a:srgbClr val="F6F5EF"/>
                </a:solidFill>
                <a:latin typeface="Droid Serif"/>
              </a:rPr>
              <a:t>Objectifs</a:t>
            </a:r>
            <a:r>
              <a:rPr lang="en-US" sz="6999" dirty="0">
                <a:solidFill>
                  <a:srgbClr val="F6F5EF"/>
                </a:solidFill>
                <a:latin typeface="Droid Serif"/>
              </a:rPr>
              <a:t> du module</a:t>
            </a:r>
          </a:p>
        </p:txBody>
      </p:sp>
      <p:grpSp>
        <p:nvGrpSpPr>
          <p:cNvPr id="3" name="Group 3"/>
          <p:cNvGrpSpPr/>
          <p:nvPr/>
        </p:nvGrpSpPr>
        <p:grpSpPr>
          <a:xfrm>
            <a:off x="1569126" y="6791320"/>
            <a:ext cx="4057108" cy="2184839"/>
            <a:chOff x="0" y="0"/>
            <a:chExt cx="5409477" cy="2913119"/>
          </a:xfrm>
        </p:grpSpPr>
        <p:sp>
          <p:nvSpPr>
            <p:cNvPr id="4" name="TextBox 4"/>
            <p:cNvSpPr txBox="1"/>
            <p:nvPr/>
          </p:nvSpPr>
          <p:spPr>
            <a:xfrm>
              <a:off x="0" y="1468963"/>
              <a:ext cx="5409477" cy="1444156"/>
            </a:xfrm>
            <a:prstGeom prst="rect">
              <a:avLst/>
            </a:prstGeom>
          </p:spPr>
          <p:txBody>
            <a:bodyPr lIns="0" tIns="0" rIns="0" bIns="0" rtlCol="0" anchor="t">
              <a:spAutoFit/>
            </a:bodyPr>
            <a:lstStyle/>
            <a:p>
              <a:pPr algn="ctr">
                <a:lnSpc>
                  <a:spcPts val="2869"/>
                </a:lnSpc>
              </a:pPr>
              <a:r>
                <a:rPr lang="en-US" sz="2049" dirty="0" err="1">
                  <a:solidFill>
                    <a:srgbClr val="F6F5EF"/>
                  </a:solidFill>
                  <a:latin typeface="Public Sans"/>
                </a:rPr>
                <a:t>Apprendre</a:t>
              </a:r>
              <a:r>
                <a:rPr lang="en-US" sz="2049" dirty="0">
                  <a:solidFill>
                    <a:srgbClr val="F6F5EF"/>
                  </a:solidFill>
                  <a:latin typeface="Public Sans"/>
                </a:rPr>
                <a:t> à identifier et </a:t>
              </a:r>
              <a:r>
                <a:rPr lang="en-US" sz="2049" dirty="0" err="1">
                  <a:solidFill>
                    <a:srgbClr val="F6F5EF"/>
                  </a:solidFill>
                  <a:latin typeface="Public Sans"/>
                </a:rPr>
                <a:t>comprendre</a:t>
              </a:r>
              <a:r>
                <a:rPr lang="en-US" sz="2049" dirty="0">
                  <a:solidFill>
                    <a:srgbClr val="F6F5EF"/>
                  </a:solidFill>
                  <a:latin typeface="Public Sans"/>
                </a:rPr>
                <a:t> </a:t>
              </a:r>
              <a:r>
                <a:rPr lang="en-US" sz="2049" dirty="0" err="1">
                  <a:solidFill>
                    <a:srgbClr val="F6F5EF"/>
                  </a:solidFill>
                  <a:latin typeface="Public Sans"/>
                </a:rPr>
                <a:t>ses</a:t>
              </a:r>
              <a:r>
                <a:rPr lang="en-US" sz="2049" dirty="0">
                  <a:solidFill>
                    <a:srgbClr val="F6F5EF"/>
                  </a:solidFill>
                  <a:latin typeface="Public Sans"/>
                </a:rPr>
                <a:t> </a:t>
              </a:r>
              <a:r>
                <a:rPr lang="en-US" sz="2049" dirty="0" err="1">
                  <a:solidFill>
                    <a:srgbClr val="F6F5EF"/>
                  </a:solidFill>
                  <a:latin typeface="Public Sans"/>
                </a:rPr>
                <a:t>propres</a:t>
              </a:r>
              <a:r>
                <a:rPr lang="en-US" sz="2049" dirty="0">
                  <a:solidFill>
                    <a:srgbClr val="F6F5EF"/>
                  </a:solidFill>
                  <a:latin typeface="Public Sans"/>
                </a:rPr>
                <a:t> </a:t>
              </a:r>
              <a:r>
                <a:rPr lang="en-US" sz="2049" dirty="0" err="1">
                  <a:solidFill>
                    <a:srgbClr val="F6F5EF"/>
                  </a:solidFill>
                  <a:latin typeface="Public Sans"/>
                </a:rPr>
                <a:t>valeurs</a:t>
              </a:r>
              <a:r>
                <a:rPr lang="en-US" sz="2049" dirty="0">
                  <a:solidFill>
                    <a:srgbClr val="F6F5EF"/>
                  </a:solidFill>
                  <a:latin typeface="Public Sans"/>
                </a:rPr>
                <a:t>, </a:t>
              </a:r>
              <a:r>
                <a:rPr lang="en-US" sz="2049" dirty="0" err="1">
                  <a:solidFill>
                    <a:srgbClr val="F6F5EF"/>
                  </a:solidFill>
                  <a:latin typeface="Public Sans"/>
                </a:rPr>
                <a:t>besoins</a:t>
              </a:r>
              <a:r>
                <a:rPr lang="en-US" sz="2049" dirty="0">
                  <a:solidFill>
                    <a:srgbClr val="F6F5EF"/>
                  </a:solidFill>
                  <a:latin typeface="Public Sans"/>
                </a:rPr>
                <a:t> et </a:t>
              </a:r>
              <a:r>
                <a:rPr lang="en-US" sz="2049" dirty="0" err="1">
                  <a:solidFill>
                    <a:srgbClr val="F6F5EF"/>
                  </a:solidFill>
                  <a:latin typeface="Public Sans"/>
                </a:rPr>
                <a:t>attentes</a:t>
              </a:r>
              <a:endParaRPr lang="en-US" sz="2049" dirty="0">
                <a:solidFill>
                  <a:srgbClr val="F6F5EF"/>
                </a:solidFill>
                <a:latin typeface="Public Sans"/>
              </a:endParaRPr>
            </a:p>
          </p:txBody>
        </p:sp>
        <p:grpSp>
          <p:nvGrpSpPr>
            <p:cNvPr id="5" name="Group 5"/>
            <p:cNvGrpSpPr/>
            <p:nvPr/>
          </p:nvGrpSpPr>
          <p:grpSpPr>
            <a:xfrm>
              <a:off x="0" y="0"/>
              <a:ext cx="5409477" cy="1135588"/>
              <a:chOff x="0" y="0"/>
              <a:chExt cx="17560143" cy="3686325"/>
            </a:xfrm>
          </p:grpSpPr>
          <p:sp>
            <p:nvSpPr>
              <p:cNvPr id="6" name="Freeform 6"/>
              <p:cNvSpPr/>
              <p:nvPr/>
            </p:nvSpPr>
            <p:spPr>
              <a:xfrm>
                <a:off x="0" y="0"/>
                <a:ext cx="17560144" cy="3686325"/>
              </a:xfrm>
              <a:custGeom>
                <a:avLst/>
                <a:gdLst/>
                <a:ahLst/>
                <a:cxnLst/>
                <a:rect l="l" t="t" r="r" b="b"/>
                <a:pathLst>
                  <a:path w="17560144" h="3686325">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p:spPr>
          </p:sp>
        </p:grpSp>
        <p:sp>
          <p:nvSpPr>
            <p:cNvPr id="7" name="TextBox 7"/>
            <p:cNvSpPr txBox="1"/>
            <p:nvPr/>
          </p:nvSpPr>
          <p:spPr>
            <a:xfrm>
              <a:off x="225129" y="304269"/>
              <a:ext cx="4959219" cy="504825"/>
            </a:xfrm>
            <a:prstGeom prst="rect">
              <a:avLst/>
            </a:prstGeom>
          </p:spPr>
          <p:txBody>
            <a:bodyPr lIns="0" tIns="0" rIns="0" bIns="0" rtlCol="0" anchor="t">
              <a:spAutoFit/>
            </a:bodyPr>
            <a:lstStyle/>
            <a:p>
              <a:pPr algn="ctr">
                <a:lnSpc>
                  <a:spcPts val="2999"/>
                </a:lnSpc>
              </a:pPr>
              <a:r>
                <a:rPr lang="en-US" sz="2499" dirty="0">
                  <a:solidFill>
                    <a:srgbClr val="F6F5EF"/>
                  </a:solidFill>
                  <a:latin typeface="Droid Serif"/>
                </a:rPr>
                <a:t>Objectif 1</a:t>
              </a:r>
            </a:p>
          </p:txBody>
        </p:sp>
      </p:grpSp>
      <p:grpSp>
        <p:nvGrpSpPr>
          <p:cNvPr id="8" name="Group 8"/>
          <p:cNvGrpSpPr/>
          <p:nvPr/>
        </p:nvGrpSpPr>
        <p:grpSpPr>
          <a:xfrm>
            <a:off x="7115446" y="6791320"/>
            <a:ext cx="4057108" cy="2184839"/>
            <a:chOff x="0" y="0"/>
            <a:chExt cx="5409477" cy="2913117"/>
          </a:xfrm>
        </p:grpSpPr>
        <p:sp>
          <p:nvSpPr>
            <p:cNvPr id="9" name="TextBox 9"/>
            <p:cNvSpPr txBox="1"/>
            <p:nvPr/>
          </p:nvSpPr>
          <p:spPr>
            <a:xfrm>
              <a:off x="0" y="1468962"/>
              <a:ext cx="5409477" cy="1444155"/>
            </a:xfrm>
            <a:prstGeom prst="rect">
              <a:avLst/>
            </a:prstGeom>
          </p:spPr>
          <p:txBody>
            <a:bodyPr lIns="0" tIns="0" rIns="0" bIns="0" rtlCol="0" anchor="t">
              <a:spAutoFit/>
            </a:bodyPr>
            <a:lstStyle/>
            <a:p>
              <a:pPr algn="ctr">
                <a:lnSpc>
                  <a:spcPts val="2869"/>
                </a:lnSpc>
              </a:pPr>
              <a:r>
                <a:rPr lang="en-US" sz="2049" dirty="0" err="1">
                  <a:solidFill>
                    <a:srgbClr val="F6F5EF"/>
                  </a:solidFill>
                  <a:latin typeface="Public Sans"/>
                </a:rPr>
                <a:t>Connaître</a:t>
              </a:r>
              <a:r>
                <a:rPr lang="en-US" sz="2049" dirty="0">
                  <a:solidFill>
                    <a:srgbClr val="F6F5EF"/>
                  </a:solidFill>
                  <a:latin typeface="Public Sans"/>
                </a:rPr>
                <a:t> </a:t>
              </a:r>
              <a:r>
                <a:rPr lang="en-US" sz="2049" dirty="0" err="1">
                  <a:solidFill>
                    <a:srgbClr val="F6F5EF"/>
                  </a:solidFill>
                  <a:latin typeface="Public Sans"/>
                </a:rPr>
                <a:t>ses</a:t>
              </a:r>
              <a:r>
                <a:rPr lang="en-US" sz="2049" dirty="0">
                  <a:solidFill>
                    <a:srgbClr val="F6F5EF"/>
                  </a:solidFill>
                  <a:latin typeface="Public Sans"/>
                </a:rPr>
                <a:t> forces et les </a:t>
              </a:r>
              <a:r>
                <a:rPr lang="en-US" sz="2049" dirty="0" err="1">
                  <a:solidFill>
                    <a:srgbClr val="F6F5EF"/>
                  </a:solidFill>
                  <a:latin typeface="Public Sans"/>
                </a:rPr>
                <a:t>développer</a:t>
              </a:r>
              <a:r>
                <a:rPr lang="en-US" sz="2049" dirty="0">
                  <a:solidFill>
                    <a:srgbClr val="F6F5EF"/>
                  </a:solidFill>
                  <a:latin typeface="Public Sans"/>
                </a:rPr>
                <a:t> dans </a:t>
              </a:r>
              <a:r>
                <a:rPr lang="en-US" sz="2049" dirty="0" err="1">
                  <a:solidFill>
                    <a:srgbClr val="F6F5EF"/>
                  </a:solidFill>
                  <a:latin typeface="Public Sans"/>
                </a:rPr>
                <a:t>différents</a:t>
              </a:r>
              <a:r>
                <a:rPr lang="en-US" sz="2049" dirty="0">
                  <a:solidFill>
                    <a:srgbClr val="F6F5EF"/>
                  </a:solidFill>
                  <a:latin typeface="Public Sans"/>
                </a:rPr>
                <a:t> </a:t>
              </a:r>
              <a:r>
                <a:rPr lang="en-US" sz="2049" dirty="0" err="1">
                  <a:solidFill>
                    <a:srgbClr val="F6F5EF"/>
                  </a:solidFill>
                  <a:latin typeface="Public Sans"/>
                </a:rPr>
                <a:t>contextes</a:t>
              </a:r>
              <a:endParaRPr lang="en-US" sz="2049" dirty="0">
                <a:solidFill>
                  <a:srgbClr val="F6F5EF"/>
                </a:solidFill>
                <a:latin typeface="Public Sans"/>
              </a:endParaRPr>
            </a:p>
          </p:txBody>
        </p:sp>
        <p:grpSp>
          <p:nvGrpSpPr>
            <p:cNvPr id="10" name="Group 10"/>
            <p:cNvGrpSpPr/>
            <p:nvPr/>
          </p:nvGrpSpPr>
          <p:grpSpPr>
            <a:xfrm>
              <a:off x="0" y="0"/>
              <a:ext cx="5409477" cy="1135588"/>
              <a:chOff x="0" y="0"/>
              <a:chExt cx="17560143" cy="3686325"/>
            </a:xfrm>
          </p:grpSpPr>
          <p:sp>
            <p:nvSpPr>
              <p:cNvPr id="11" name="Freeform 11"/>
              <p:cNvSpPr/>
              <p:nvPr/>
            </p:nvSpPr>
            <p:spPr>
              <a:xfrm>
                <a:off x="0" y="0"/>
                <a:ext cx="17560144" cy="3686325"/>
              </a:xfrm>
              <a:custGeom>
                <a:avLst/>
                <a:gdLst/>
                <a:ahLst/>
                <a:cxnLst/>
                <a:rect l="l" t="t" r="r" b="b"/>
                <a:pathLst>
                  <a:path w="17560144" h="3686325">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p:spPr>
          </p:sp>
        </p:grpSp>
        <p:sp>
          <p:nvSpPr>
            <p:cNvPr id="12" name="TextBox 12"/>
            <p:cNvSpPr txBox="1"/>
            <p:nvPr/>
          </p:nvSpPr>
          <p:spPr>
            <a:xfrm>
              <a:off x="225129" y="304269"/>
              <a:ext cx="4959219" cy="504825"/>
            </a:xfrm>
            <a:prstGeom prst="rect">
              <a:avLst/>
            </a:prstGeom>
          </p:spPr>
          <p:txBody>
            <a:bodyPr lIns="0" tIns="0" rIns="0" bIns="0" rtlCol="0" anchor="t">
              <a:spAutoFit/>
            </a:bodyPr>
            <a:lstStyle/>
            <a:p>
              <a:pPr algn="ctr">
                <a:lnSpc>
                  <a:spcPts val="2999"/>
                </a:lnSpc>
              </a:pPr>
              <a:r>
                <a:rPr lang="en-US" sz="2499" dirty="0">
                  <a:solidFill>
                    <a:srgbClr val="F6F5EF"/>
                  </a:solidFill>
                  <a:latin typeface="Droid Serif"/>
                </a:rPr>
                <a:t>Objectif 2</a:t>
              </a:r>
            </a:p>
          </p:txBody>
        </p:sp>
      </p:grpSp>
      <p:grpSp>
        <p:nvGrpSpPr>
          <p:cNvPr id="13" name="Group 13"/>
          <p:cNvGrpSpPr/>
          <p:nvPr/>
        </p:nvGrpSpPr>
        <p:grpSpPr>
          <a:xfrm>
            <a:off x="12661766" y="6791320"/>
            <a:ext cx="4057108" cy="1812942"/>
            <a:chOff x="0" y="0"/>
            <a:chExt cx="5409477" cy="2417256"/>
          </a:xfrm>
        </p:grpSpPr>
        <p:sp>
          <p:nvSpPr>
            <p:cNvPr id="14" name="TextBox 14"/>
            <p:cNvSpPr txBox="1"/>
            <p:nvPr/>
          </p:nvSpPr>
          <p:spPr>
            <a:xfrm>
              <a:off x="0" y="1468963"/>
              <a:ext cx="5409477" cy="948293"/>
            </a:xfrm>
            <a:prstGeom prst="rect">
              <a:avLst/>
            </a:prstGeom>
          </p:spPr>
          <p:txBody>
            <a:bodyPr lIns="0" tIns="0" rIns="0" bIns="0" rtlCol="0" anchor="t">
              <a:spAutoFit/>
            </a:bodyPr>
            <a:lstStyle/>
            <a:p>
              <a:pPr algn="ctr">
                <a:lnSpc>
                  <a:spcPts val="2869"/>
                </a:lnSpc>
              </a:pPr>
              <a:r>
                <a:rPr lang="en-US" sz="2049" dirty="0" err="1">
                  <a:solidFill>
                    <a:srgbClr val="F6F5EF"/>
                  </a:solidFill>
                  <a:latin typeface="Public Sans"/>
                </a:rPr>
                <a:t>Développer</a:t>
              </a:r>
              <a:r>
                <a:rPr lang="en-US" sz="2049" dirty="0">
                  <a:solidFill>
                    <a:srgbClr val="F6F5EF"/>
                  </a:solidFill>
                  <a:latin typeface="Public Sans"/>
                </a:rPr>
                <a:t> </a:t>
              </a:r>
              <a:r>
                <a:rPr lang="en-US" sz="2049" dirty="0" err="1">
                  <a:solidFill>
                    <a:srgbClr val="F6F5EF"/>
                  </a:solidFill>
                  <a:latin typeface="Public Sans"/>
                </a:rPr>
                <a:t>sa</a:t>
              </a:r>
              <a:r>
                <a:rPr lang="en-US" sz="2049" dirty="0">
                  <a:solidFill>
                    <a:srgbClr val="F6F5EF"/>
                  </a:solidFill>
                  <a:latin typeface="Public Sans"/>
                </a:rPr>
                <a:t> conscience de soi et son </a:t>
              </a:r>
              <a:r>
                <a:rPr lang="en-US" sz="2049" dirty="0" err="1">
                  <a:solidFill>
                    <a:srgbClr val="F6F5EF"/>
                  </a:solidFill>
                  <a:latin typeface="Public Sans"/>
                </a:rPr>
                <a:t>efficacité</a:t>
              </a:r>
              <a:r>
                <a:rPr lang="en-US" sz="2049" dirty="0">
                  <a:solidFill>
                    <a:srgbClr val="F6F5EF"/>
                  </a:solidFill>
                  <a:latin typeface="Public Sans"/>
                </a:rPr>
                <a:t> </a:t>
              </a:r>
              <a:r>
                <a:rPr lang="en-US" sz="2049" dirty="0" err="1">
                  <a:solidFill>
                    <a:srgbClr val="F6F5EF"/>
                  </a:solidFill>
                  <a:latin typeface="Public Sans"/>
                </a:rPr>
                <a:t>personnelle</a:t>
              </a:r>
              <a:endParaRPr lang="en-US" sz="2049" dirty="0">
                <a:solidFill>
                  <a:srgbClr val="F6F5EF"/>
                </a:solidFill>
                <a:latin typeface="Public Sans"/>
              </a:endParaRPr>
            </a:p>
          </p:txBody>
        </p:sp>
        <p:grpSp>
          <p:nvGrpSpPr>
            <p:cNvPr id="15" name="Group 15"/>
            <p:cNvGrpSpPr/>
            <p:nvPr/>
          </p:nvGrpSpPr>
          <p:grpSpPr>
            <a:xfrm>
              <a:off x="0" y="0"/>
              <a:ext cx="5409477" cy="1135588"/>
              <a:chOff x="0" y="0"/>
              <a:chExt cx="17560143" cy="3686325"/>
            </a:xfrm>
          </p:grpSpPr>
          <p:sp>
            <p:nvSpPr>
              <p:cNvPr id="16" name="Freeform 16"/>
              <p:cNvSpPr/>
              <p:nvPr/>
            </p:nvSpPr>
            <p:spPr>
              <a:xfrm>
                <a:off x="0" y="0"/>
                <a:ext cx="17560144" cy="3686325"/>
              </a:xfrm>
              <a:custGeom>
                <a:avLst/>
                <a:gdLst/>
                <a:ahLst/>
                <a:cxnLst/>
                <a:rect l="l" t="t" r="r" b="b"/>
                <a:pathLst>
                  <a:path w="17560144" h="3686325">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p:spPr>
          </p:sp>
        </p:grpSp>
        <p:sp>
          <p:nvSpPr>
            <p:cNvPr id="17" name="TextBox 17"/>
            <p:cNvSpPr txBox="1"/>
            <p:nvPr/>
          </p:nvSpPr>
          <p:spPr>
            <a:xfrm>
              <a:off x="225129" y="304269"/>
              <a:ext cx="4959219" cy="504825"/>
            </a:xfrm>
            <a:prstGeom prst="rect">
              <a:avLst/>
            </a:prstGeom>
          </p:spPr>
          <p:txBody>
            <a:bodyPr lIns="0" tIns="0" rIns="0" bIns="0" rtlCol="0" anchor="t">
              <a:spAutoFit/>
            </a:bodyPr>
            <a:lstStyle/>
            <a:p>
              <a:pPr algn="ctr">
                <a:lnSpc>
                  <a:spcPts val="2999"/>
                </a:lnSpc>
              </a:pPr>
              <a:r>
                <a:rPr lang="en-US" sz="2499" dirty="0">
                  <a:solidFill>
                    <a:srgbClr val="F6F5EF"/>
                  </a:solidFill>
                  <a:latin typeface="Droid Serif"/>
                </a:rPr>
                <a:t>Objectif 3</a:t>
              </a: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29859" y="3380815"/>
            <a:ext cx="1735642" cy="271194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60305" y="3380815"/>
            <a:ext cx="1967390" cy="271194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18862" y="3380815"/>
            <a:ext cx="3542916" cy="2711941"/>
          </a:xfrm>
          <a:prstGeom prst="rect">
            <a:avLst/>
          </a:prstGeom>
        </p:spPr>
      </p:pic>
      <p:pic>
        <p:nvPicPr>
          <p:cNvPr id="21" name="Picture 21"/>
          <p:cNvPicPr>
            <a:picLocks noChangeAspect="1"/>
          </p:cNvPicPr>
          <p:nvPr/>
        </p:nvPicPr>
        <p:blipFill>
          <a:blip r:embed="rId8"/>
          <a:srcRect/>
          <a:stretch>
            <a:fillRect/>
          </a:stretch>
        </p:blipFill>
        <p:spPr>
          <a:xfrm>
            <a:off x="8775132" y="4459601"/>
            <a:ext cx="737736" cy="5543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4" name="Group 4"/>
          <p:cNvGrpSpPr/>
          <p:nvPr/>
        </p:nvGrpSpPr>
        <p:grpSpPr>
          <a:xfrm>
            <a:off x="1271732" y="4267752"/>
            <a:ext cx="10488458" cy="3839908"/>
            <a:chOff x="0" y="-2790"/>
            <a:chExt cx="13984611" cy="5119881"/>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90"/>
              <a:ext cx="13984611" cy="520571"/>
            </a:xfrm>
            <a:prstGeom prst="rect">
              <a:avLst/>
            </a:prstGeom>
          </p:spPr>
          <p:txBody>
            <a:bodyPr lIns="0" tIns="0" rIns="0" bIns="0" rtlCol="0" anchor="t">
              <a:spAutoFit/>
            </a:bodyPr>
            <a:lstStyle/>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b="1" dirty="0">
                <a:solidFill>
                  <a:srgbClr val="D67D49"/>
                </a:solidFill>
                <a:latin typeface="Droid Serif"/>
              </a:rPr>
              <a:t>Vision</a:t>
            </a:r>
            <a:r>
              <a:rPr lang="sk-SK" sz="6999" b="1" dirty="0">
                <a:solidFill>
                  <a:srgbClr val="D67D49"/>
                </a:solidFill>
                <a:latin typeface="Droid Serif"/>
              </a:rPr>
              <a:t> </a:t>
            </a:r>
            <a:r>
              <a:rPr lang="en-US" sz="6999" b="1" dirty="0">
                <a:solidFill>
                  <a:srgbClr val="D67D49"/>
                </a:solidFill>
                <a:latin typeface="Droid Serif"/>
              </a:rPr>
              <a:t>board</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0" name="Obrázok 9" descr="Obrázok, na ktorom je text, papierový výrobok, animák, grafický dizajn&#10;&#10;Automaticky generovaný popis">
            <a:extLst>
              <a:ext uri="{FF2B5EF4-FFF2-40B4-BE49-F238E27FC236}">
                <a16:creationId xmlns:a16="http://schemas.microsoft.com/office/drawing/2014/main" id="{802B6B6C-0659-2409-53F8-2033B352D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0166" y="4058532"/>
            <a:ext cx="4142834" cy="4129556"/>
          </a:xfrm>
          <a:prstGeom prst="rect">
            <a:avLst/>
          </a:prstGeom>
        </p:spPr>
      </p:pic>
      <p:sp>
        <p:nvSpPr>
          <p:cNvPr id="11" name="ZoneTexte 10">
            <a:extLst>
              <a:ext uri="{FF2B5EF4-FFF2-40B4-BE49-F238E27FC236}">
                <a16:creationId xmlns:a16="http://schemas.microsoft.com/office/drawing/2014/main" id="{811F9AFB-0105-AC93-3FBA-B0F90AB3B37F}"/>
              </a:ext>
            </a:extLst>
          </p:cNvPr>
          <p:cNvSpPr txBox="1"/>
          <p:nvPr/>
        </p:nvSpPr>
        <p:spPr>
          <a:xfrm>
            <a:off x="2555320" y="3619500"/>
            <a:ext cx="9144000" cy="5262979"/>
          </a:xfrm>
          <a:prstGeom prst="rect">
            <a:avLst/>
          </a:prstGeom>
          <a:noFill/>
        </p:spPr>
        <p:txBody>
          <a:bodyPr wrap="square">
            <a:spAutoFit/>
          </a:bodyPr>
          <a:lstStyle/>
          <a:p>
            <a:r>
              <a:rPr lang="fr-BE" sz="2400" b="1" dirty="0">
                <a:solidFill>
                  <a:schemeClr val="bg1"/>
                </a:solidFill>
                <a:effectLst/>
                <a:latin typeface="Source Sans Pro" panose="020B0503030403020204" pitchFamily="34" charset="0"/>
              </a:rPr>
              <a:t>Pourquoi créer un tableau de visualisation ?</a:t>
            </a:r>
          </a:p>
          <a:p>
            <a:r>
              <a:rPr lang="fr-BE" sz="2400" b="1" dirty="0">
                <a:solidFill>
                  <a:schemeClr val="bg1"/>
                </a:solidFill>
                <a:effectLst/>
              </a:rPr>
              <a:t>Les bénéfices à tirer de son tableau de visualisation sont multiples :</a:t>
            </a:r>
            <a:endParaRPr lang="fr-BE" sz="2400" dirty="0">
              <a:solidFill>
                <a:schemeClr val="bg1"/>
              </a:solidFill>
              <a:effectLst/>
            </a:endParaRPr>
          </a:p>
          <a:p>
            <a:pPr>
              <a:buFont typeface="Arial" panose="020B0604020202020204" pitchFamily="34" charset="0"/>
              <a:buChar char="•"/>
            </a:pPr>
            <a:r>
              <a:rPr lang="fr-BE" sz="2400" dirty="0">
                <a:solidFill>
                  <a:schemeClr val="bg1"/>
                </a:solidFill>
                <a:effectLst/>
              </a:rPr>
              <a:t>trouver de la motivation au quotidien,</a:t>
            </a:r>
          </a:p>
          <a:p>
            <a:pPr>
              <a:buFont typeface="Arial" panose="020B0604020202020204" pitchFamily="34" charset="0"/>
              <a:buChar char="•"/>
            </a:pPr>
            <a:r>
              <a:rPr lang="fr-BE" sz="2400" dirty="0">
                <a:solidFill>
                  <a:schemeClr val="bg1"/>
                </a:solidFill>
                <a:effectLst/>
              </a:rPr>
              <a:t>visualiser un environnement positif,</a:t>
            </a:r>
          </a:p>
          <a:p>
            <a:pPr>
              <a:buFont typeface="Arial" panose="020B0604020202020204" pitchFamily="34" charset="0"/>
              <a:buChar char="•"/>
            </a:pPr>
            <a:r>
              <a:rPr lang="fr-BE" sz="2400" dirty="0">
                <a:solidFill>
                  <a:schemeClr val="bg1"/>
                </a:solidFill>
                <a:effectLst/>
              </a:rPr>
              <a:t>être clair avec soi-même,</a:t>
            </a:r>
          </a:p>
          <a:p>
            <a:pPr>
              <a:buFont typeface="Arial" panose="020B0604020202020204" pitchFamily="34" charset="0"/>
              <a:buChar char="•"/>
            </a:pPr>
            <a:r>
              <a:rPr lang="fr-BE" sz="2400" dirty="0">
                <a:solidFill>
                  <a:schemeClr val="bg1"/>
                </a:solidFill>
                <a:effectLst/>
              </a:rPr>
              <a:t>définir un objectif réalisable,</a:t>
            </a:r>
          </a:p>
          <a:p>
            <a:pPr>
              <a:buFont typeface="Arial" panose="020B0604020202020204" pitchFamily="34" charset="0"/>
              <a:buChar char="•"/>
            </a:pPr>
            <a:r>
              <a:rPr lang="fr-BE" sz="2400" dirty="0">
                <a:solidFill>
                  <a:schemeClr val="bg1"/>
                </a:solidFill>
                <a:effectLst/>
              </a:rPr>
              <a:t>se donner les moyens de l’atteindre,</a:t>
            </a:r>
          </a:p>
          <a:p>
            <a:pPr>
              <a:buFont typeface="Arial" panose="020B0604020202020204" pitchFamily="34" charset="0"/>
              <a:buChar char="•"/>
            </a:pPr>
            <a:r>
              <a:rPr lang="fr-BE" sz="2400" dirty="0">
                <a:solidFill>
                  <a:schemeClr val="bg1"/>
                </a:solidFill>
                <a:effectLst/>
              </a:rPr>
              <a:t>rester focus sur son objectif,</a:t>
            </a:r>
          </a:p>
          <a:p>
            <a:pPr>
              <a:buFont typeface="Arial" panose="020B0604020202020204" pitchFamily="34" charset="0"/>
              <a:buChar char="•"/>
            </a:pPr>
            <a:r>
              <a:rPr lang="fr-BE" sz="2400" dirty="0">
                <a:solidFill>
                  <a:schemeClr val="bg1"/>
                </a:solidFill>
                <a:effectLst/>
              </a:rPr>
              <a:t>être conscient des obstacles à franchir,</a:t>
            </a:r>
          </a:p>
          <a:p>
            <a:pPr>
              <a:buFont typeface="Arial" panose="020B0604020202020204" pitchFamily="34" charset="0"/>
              <a:buChar char="•"/>
            </a:pPr>
            <a:r>
              <a:rPr lang="fr-BE" sz="2400" dirty="0">
                <a:solidFill>
                  <a:schemeClr val="bg1"/>
                </a:solidFill>
                <a:effectLst/>
              </a:rPr>
              <a:t>rester concentré sur les efforts à fournir,</a:t>
            </a:r>
          </a:p>
          <a:p>
            <a:pPr>
              <a:buFont typeface="Arial" panose="020B0604020202020204" pitchFamily="34" charset="0"/>
              <a:buChar char="•"/>
            </a:pPr>
            <a:r>
              <a:rPr lang="fr-BE" sz="2400" dirty="0">
                <a:solidFill>
                  <a:schemeClr val="bg1"/>
                </a:solidFill>
                <a:effectLst/>
              </a:rPr>
              <a:t>se donner de la confiance,</a:t>
            </a:r>
          </a:p>
          <a:p>
            <a:pPr>
              <a:buFont typeface="Arial" panose="020B0604020202020204" pitchFamily="34" charset="0"/>
              <a:buChar char="•"/>
            </a:pPr>
            <a:r>
              <a:rPr lang="fr-BE" sz="2400" dirty="0">
                <a:solidFill>
                  <a:schemeClr val="bg1"/>
                </a:solidFill>
                <a:effectLst/>
              </a:rPr>
              <a:t>rendre des obstacles surmontables,</a:t>
            </a:r>
          </a:p>
          <a:p>
            <a:pPr>
              <a:buFont typeface="Arial" panose="020B0604020202020204" pitchFamily="34" charset="0"/>
              <a:buChar char="•"/>
            </a:pPr>
            <a:r>
              <a:rPr lang="fr-BE" sz="2400" dirty="0">
                <a:solidFill>
                  <a:schemeClr val="bg1"/>
                </a:solidFill>
                <a:effectLst/>
              </a:rPr>
              <a:t>se donner du temps pour soi,</a:t>
            </a:r>
          </a:p>
          <a:p>
            <a:pPr>
              <a:buFont typeface="Arial" panose="020B0604020202020204" pitchFamily="34" charset="0"/>
              <a:buChar char="•"/>
            </a:pPr>
            <a:r>
              <a:rPr lang="fr-BE" sz="2400" dirty="0">
                <a:solidFill>
                  <a:schemeClr val="bg1"/>
                </a:solidFill>
                <a:effectLst/>
              </a:rPr>
              <a:t>être fier de soi en visualisant le chemin parcouru.</a:t>
            </a:r>
          </a:p>
        </p:txBody>
      </p:sp>
    </p:spTree>
    <p:extLst>
      <p:ext uri="{BB962C8B-B14F-4D97-AF65-F5344CB8AC3E}">
        <p14:creationId xmlns:p14="http://schemas.microsoft.com/office/powerpoint/2010/main" val="34057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762000" y="3664383"/>
            <a:ext cx="10945658" cy="6265134"/>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762000" y="4667566"/>
            <a:ext cx="12012458" cy="4966109"/>
            <a:chOff x="-2032000" y="-1504393"/>
            <a:chExt cx="16016611" cy="6621484"/>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2032000" y="-1504393"/>
              <a:ext cx="13984611" cy="5992158"/>
            </a:xfrm>
            <a:prstGeom prst="rect">
              <a:avLst/>
            </a:prstGeom>
          </p:spPr>
          <p:txBody>
            <a:bodyPr lIns="0" tIns="0" rIns="0" bIns="0" rtlCol="0" anchor="t">
              <a:spAutoFit/>
            </a:bodyPr>
            <a:lstStyle/>
            <a:p>
              <a:pPr algn="ctr">
                <a:lnSpc>
                  <a:spcPts val="3181"/>
                </a:lnSpc>
              </a:pPr>
              <a:r>
                <a:rPr lang="fr-BE" sz="2651" dirty="0">
                  <a:solidFill>
                    <a:srgbClr val="FFFFFF"/>
                  </a:solidFill>
                  <a:latin typeface="Droid Serif"/>
                </a:rPr>
                <a:t>Cette activité s'adresse aux individus mais peut être réalisée en binôme ou en petit groupe de 3-4 personnes.</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Veuillez préparer des papiers, cahiers, blocs-notes, stylos, crayons, marqueurs. Vous aurez également besoin de journaux, de magazines, d'affiches, de brochures illustrées, etc. et de ciseaux.</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Créez des coins de travail avec les aides mentionnées ci-dessus. Chacun peut y trouver sa place selon son ressenti réel.</a:t>
              </a: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b="1" dirty="0">
                <a:solidFill>
                  <a:srgbClr val="D67D49"/>
                </a:solidFill>
                <a:latin typeface="Droid Serif"/>
              </a:rPr>
              <a:t>Vision</a:t>
            </a:r>
            <a:r>
              <a:rPr lang="sk-SK" sz="6999" b="1" dirty="0">
                <a:solidFill>
                  <a:srgbClr val="D67D49"/>
                </a:solidFill>
                <a:latin typeface="Droid Serif"/>
              </a:rPr>
              <a:t> </a:t>
            </a:r>
            <a:r>
              <a:rPr lang="en-US" sz="6999" b="1" dirty="0">
                <a:solidFill>
                  <a:srgbClr val="D67D49"/>
                </a:solidFill>
                <a:latin typeface="Droid Serif"/>
              </a:rPr>
              <a:t>board</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0" name="Obrázok 9" descr="Obrázok, na ktorom je text, papierový výrobok, animák, grafický dizajn&#10;&#10;Automaticky generovaný popis">
            <a:extLst>
              <a:ext uri="{FF2B5EF4-FFF2-40B4-BE49-F238E27FC236}">
                <a16:creationId xmlns:a16="http://schemas.microsoft.com/office/drawing/2014/main" id="{802B6B6C-0659-2409-53F8-2033B352D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0166" y="4058532"/>
            <a:ext cx="4142834" cy="4129556"/>
          </a:xfrm>
          <a:prstGeom prst="rect">
            <a:avLst/>
          </a:prstGeom>
        </p:spPr>
      </p:pic>
    </p:spTree>
    <p:extLst>
      <p:ext uri="{BB962C8B-B14F-4D97-AF65-F5344CB8AC3E}">
        <p14:creationId xmlns:p14="http://schemas.microsoft.com/office/powerpoint/2010/main" val="105451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762000" y="2838601"/>
            <a:ext cx="10998190" cy="6639094"/>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881138" y="3663690"/>
            <a:ext cx="10879052" cy="4904484"/>
            <a:chOff x="-520792" y="-808206"/>
            <a:chExt cx="14505403" cy="6539317"/>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520792" y="-808206"/>
              <a:ext cx="13984611" cy="6539317"/>
            </a:xfrm>
            <a:prstGeom prst="rect">
              <a:avLst/>
            </a:prstGeom>
          </p:spPr>
          <p:txBody>
            <a:bodyPr lIns="0" tIns="0" rIns="0" bIns="0" rtlCol="0" anchor="t">
              <a:spAutoFit/>
            </a:bodyPr>
            <a:lstStyle/>
            <a:p>
              <a:pPr algn="ctr">
                <a:lnSpc>
                  <a:spcPts val="3181"/>
                </a:lnSpc>
              </a:pPr>
              <a:r>
                <a:rPr lang="fr-BE" sz="2651" dirty="0">
                  <a:solidFill>
                    <a:srgbClr val="FFFFFF"/>
                  </a:solidFill>
                  <a:latin typeface="Droid Serif"/>
                </a:rPr>
                <a:t>Votre tâche sera d'utiliser le matériel disponible (papiers, cahiers, blocs-notes, stylos, crayons, marqueurs, journaux, magazines, affiches, brochures illustrées et ciseaux) pour créer un plan pour votre projet personnel ou de développement professionnel.</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Cela peut être un collage d'images, un organigramme, un tableau, un croquis, un graphique ou tout autre élément créatif qui capture votre personnalité.</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À la fin, présentez votre tableau de vision aux autres.</a:t>
              </a: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b="1" dirty="0">
                <a:solidFill>
                  <a:srgbClr val="D67D49"/>
                </a:solidFill>
                <a:latin typeface="Droid Serif"/>
              </a:rPr>
              <a:t>Vision</a:t>
            </a:r>
            <a:r>
              <a:rPr lang="sk-SK" sz="6999" b="1" dirty="0">
                <a:solidFill>
                  <a:srgbClr val="D67D49"/>
                </a:solidFill>
                <a:latin typeface="Droid Serif"/>
              </a:rPr>
              <a:t> </a:t>
            </a:r>
            <a:r>
              <a:rPr lang="en-US" sz="6999" b="1" dirty="0">
                <a:solidFill>
                  <a:srgbClr val="D67D49"/>
                </a:solidFill>
                <a:latin typeface="Droid Serif"/>
              </a:rPr>
              <a:t>board</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0" name="Obrázok 9" descr="Obrázok, na ktorom je text, papierový výrobok, animák, grafický dizajn&#10;&#10;Automaticky generovaný popis">
            <a:extLst>
              <a:ext uri="{FF2B5EF4-FFF2-40B4-BE49-F238E27FC236}">
                <a16:creationId xmlns:a16="http://schemas.microsoft.com/office/drawing/2014/main" id="{802B6B6C-0659-2409-53F8-2033B352D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0166" y="4058532"/>
            <a:ext cx="4142834" cy="4129556"/>
          </a:xfrm>
          <a:prstGeom prst="rect">
            <a:avLst/>
          </a:prstGeom>
        </p:spPr>
      </p:pic>
      <p:pic>
        <p:nvPicPr>
          <p:cNvPr id="15" name="Obrázok 14" descr="Obrázok, na ktorom je grafika, kreslený obrázok, grafický dizajn, dizajn&#10;&#10;Automaticky generovaný popis">
            <a:extLst>
              <a:ext uri="{FF2B5EF4-FFF2-40B4-BE49-F238E27FC236}">
                <a16:creationId xmlns:a16="http://schemas.microsoft.com/office/drawing/2014/main" id="{1B53152D-6C3E-7780-9725-8658AD2E9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0619" y="7439413"/>
            <a:ext cx="2656782" cy="2656782"/>
          </a:xfrm>
          <a:prstGeom prst="rect">
            <a:avLst/>
          </a:prstGeom>
        </p:spPr>
      </p:pic>
    </p:spTree>
    <p:extLst>
      <p:ext uri="{BB962C8B-B14F-4D97-AF65-F5344CB8AC3E}">
        <p14:creationId xmlns:p14="http://schemas.microsoft.com/office/powerpoint/2010/main" val="270930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1271732" y="3573625"/>
            <a:ext cx="10591849" cy="5518999"/>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271732" y="4267752"/>
            <a:ext cx="10488458" cy="6135590"/>
            <a:chOff x="0" y="-2790"/>
            <a:chExt cx="13984611" cy="8180793"/>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90"/>
              <a:ext cx="13984611" cy="8180793"/>
            </a:xfrm>
            <a:prstGeom prst="rect">
              <a:avLst/>
            </a:prstGeom>
          </p:spPr>
          <p:txBody>
            <a:bodyPr lIns="0" tIns="0" rIns="0" bIns="0" rtlCol="0" anchor="t">
              <a:spAutoFit/>
            </a:bodyPr>
            <a:lstStyle/>
            <a:p>
              <a:pPr algn="ctr">
                <a:lnSpc>
                  <a:spcPts val="3181"/>
                </a:lnSpc>
              </a:pPr>
              <a:r>
                <a:rPr lang="fr-BE" sz="2651" dirty="0">
                  <a:solidFill>
                    <a:srgbClr val="FFFFFF"/>
                  </a:solidFill>
                  <a:latin typeface="Droid Serif"/>
                </a:rPr>
                <a:t>Ce qui rend la technique du miroir unique et pratique, c'est le pouvoir du miroir, l'effet des affirmations positives à voix haute sur notre état d'esprit et la magie de croire en soi.</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C’est une combinaison d’hypnose, de psychologie, de discours d’encouragement, de gratitude, de pensée positive, de pensées ciblées et de forte conviction.</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Cette pratique a un impact énorme sur de nombreux domaines de votre vie si elle est pratiquée quotidiennement.</a:t>
              </a:r>
            </a:p>
            <a:p>
              <a:pPr algn="ctr">
                <a:lnSpc>
                  <a:spcPts val="3181"/>
                </a:lnSpc>
              </a:pPr>
              <a:r>
                <a:rPr lang="en-US" sz="2651" dirty="0">
                  <a:solidFill>
                    <a:srgbClr val="FFFFFF"/>
                  </a:solidFill>
                  <a:latin typeface="Droid Serif"/>
                </a:rPr>
                <a:t>.</a:t>
              </a: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dirty="0">
                <a:solidFill>
                  <a:srgbClr val="FBFCFD"/>
                </a:solidFill>
                <a:latin typeface="Droid Serif"/>
              </a:rPr>
              <a:t>La technique du </a:t>
            </a:r>
            <a:r>
              <a:rPr lang="en-US" sz="6999" dirty="0" err="1">
                <a:solidFill>
                  <a:srgbClr val="FBFCFD"/>
                </a:solidFill>
                <a:latin typeface="Droid Serif"/>
              </a:rPr>
              <a:t>miroir</a:t>
            </a:r>
            <a:endParaRPr lang="en-US" sz="6999" b="1" dirty="0">
              <a:solidFill>
                <a:srgbClr val="D67D49"/>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5" name="Obrázok 14">
            <a:extLst>
              <a:ext uri="{FF2B5EF4-FFF2-40B4-BE49-F238E27FC236}">
                <a16:creationId xmlns:a16="http://schemas.microsoft.com/office/drawing/2014/main" id="{D707EBE6-B8B5-80CA-1025-01CE418270C9}"/>
              </a:ext>
            </a:extLst>
          </p:cNvPr>
          <p:cNvPicPr>
            <a:picLocks noChangeAspect="1"/>
          </p:cNvPicPr>
          <p:nvPr/>
        </p:nvPicPr>
        <p:blipFill>
          <a:blip r:embed="rId5"/>
          <a:stretch>
            <a:fillRect/>
          </a:stretch>
        </p:blipFill>
        <p:spPr>
          <a:xfrm>
            <a:off x="12343557" y="4630032"/>
            <a:ext cx="3850325" cy="2971800"/>
          </a:xfrm>
          <a:prstGeom prst="rect">
            <a:avLst/>
          </a:prstGeom>
        </p:spPr>
      </p:pic>
    </p:spTree>
    <p:extLst>
      <p:ext uri="{BB962C8B-B14F-4D97-AF65-F5344CB8AC3E}">
        <p14:creationId xmlns:p14="http://schemas.microsoft.com/office/powerpoint/2010/main" val="164220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838200" y="3086099"/>
            <a:ext cx="10921990" cy="6391595"/>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054966" y="3720787"/>
            <a:ext cx="10705224" cy="6135590"/>
            <a:chOff x="-289021" y="-732077"/>
            <a:chExt cx="14273632" cy="8180793"/>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289021" y="-732077"/>
              <a:ext cx="13984611" cy="8180793"/>
            </a:xfrm>
            <a:prstGeom prst="rect">
              <a:avLst/>
            </a:prstGeom>
          </p:spPr>
          <p:txBody>
            <a:bodyPr lIns="0" tIns="0" rIns="0" bIns="0" rtlCol="0" anchor="t">
              <a:spAutoFit/>
            </a:bodyPr>
            <a:lstStyle/>
            <a:p>
              <a:pPr algn="ctr">
                <a:lnSpc>
                  <a:spcPts val="3181"/>
                </a:lnSpc>
              </a:pPr>
              <a:r>
                <a:rPr lang="fr-BE" sz="2651" dirty="0">
                  <a:solidFill>
                    <a:srgbClr val="FFFFFF"/>
                  </a:solidFill>
                  <a:latin typeface="Droid Serif"/>
                </a:rPr>
                <a:t>Tout ce do</a:t>
              </a:r>
              <a:r>
                <a:rPr lang="fr-BE" sz="2651" b="1" dirty="0">
                  <a:solidFill>
                    <a:srgbClr val="FFFFFF"/>
                  </a:solidFill>
                  <a:latin typeface="Droid Serif"/>
                </a:rPr>
                <a:t>n</a:t>
              </a:r>
              <a:r>
                <a:rPr lang="fr-BE" sz="2651" dirty="0">
                  <a:solidFill>
                    <a:srgbClr val="FFFFFF"/>
                  </a:solidFill>
                  <a:latin typeface="Droid Serif"/>
                </a:rPr>
                <a:t>t vous avez besoin est un miroir. Vous vous tenez droit devant, avec la tête haute et les épaules en arrière. Vous vous regardez dans les yeux, respirez profondément et commencez à répéter des affirmations puissantes et positives à voix haute.</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Vous n’avez besoin d’aucune préparation, connaissance, expérience ou même d’un peu de confiance.</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Tout ce que vous avez à faire est de regarder votre réflexion et de dire des déclarations positives, réussies et motivantes sur vous-même en tant que personne et sur votre vie en général.</a:t>
              </a: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en-US" sz="6999" dirty="0">
                <a:solidFill>
                  <a:srgbClr val="FBFCFD"/>
                </a:solidFill>
                <a:latin typeface="Droid Serif"/>
              </a:rPr>
              <a:t>La technique du </a:t>
            </a:r>
            <a:r>
              <a:rPr lang="en-US" sz="6999" dirty="0" err="1">
                <a:solidFill>
                  <a:srgbClr val="FBFCFD"/>
                </a:solidFill>
                <a:latin typeface="Droid Serif"/>
              </a:rPr>
              <a:t>miroir</a:t>
            </a:r>
            <a:endParaRPr lang="en-US" sz="6999" b="1" dirty="0">
              <a:solidFill>
                <a:srgbClr val="D67D49"/>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5" name="Obrázok 14">
            <a:extLst>
              <a:ext uri="{FF2B5EF4-FFF2-40B4-BE49-F238E27FC236}">
                <a16:creationId xmlns:a16="http://schemas.microsoft.com/office/drawing/2014/main" id="{D707EBE6-B8B5-80CA-1025-01CE418270C9}"/>
              </a:ext>
            </a:extLst>
          </p:cNvPr>
          <p:cNvPicPr>
            <a:picLocks noChangeAspect="1"/>
          </p:cNvPicPr>
          <p:nvPr/>
        </p:nvPicPr>
        <p:blipFill>
          <a:blip r:embed="rId5"/>
          <a:stretch>
            <a:fillRect/>
          </a:stretch>
        </p:blipFill>
        <p:spPr>
          <a:xfrm>
            <a:off x="12343557" y="4630032"/>
            <a:ext cx="3850325" cy="2971800"/>
          </a:xfrm>
          <a:prstGeom prst="rect">
            <a:avLst/>
          </a:prstGeom>
        </p:spPr>
      </p:pic>
    </p:spTree>
    <p:extLst>
      <p:ext uri="{BB962C8B-B14F-4D97-AF65-F5344CB8AC3E}">
        <p14:creationId xmlns:p14="http://schemas.microsoft.com/office/powerpoint/2010/main" val="372483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1271732" y="4058532"/>
            <a:ext cx="10488458" cy="4114800"/>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271732" y="4243598"/>
            <a:ext cx="10488458" cy="4494115"/>
            <a:chOff x="0" y="-2789"/>
            <a:chExt cx="13984611" cy="5992154"/>
          </a:xfrm>
        </p:grpSpPr>
        <p:sp>
          <p:nvSpPr>
            <p:cNvPr id="5" name="TextBox 5"/>
            <p:cNvSpPr txBox="1"/>
            <p:nvPr/>
          </p:nvSpPr>
          <p:spPr>
            <a:xfrm>
              <a:off x="0" y="4788139"/>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89"/>
              <a:ext cx="13984611" cy="5992154"/>
            </a:xfrm>
            <a:prstGeom prst="rect">
              <a:avLst/>
            </a:prstGeom>
          </p:spPr>
          <p:txBody>
            <a:bodyPr lIns="0" tIns="0" rIns="0" bIns="0" rtlCol="0" anchor="t">
              <a:spAutoFit/>
            </a:bodyPr>
            <a:lstStyle/>
            <a:p>
              <a:pPr algn="ctr">
                <a:lnSpc>
                  <a:spcPts val="3181"/>
                </a:lnSpc>
              </a:pPr>
              <a:endParaRPr lang="sk-SK" sz="2651" dirty="0">
                <a:solidFill>
                  <a:srgbClr val="000000"/>
                </a:solidFill>
                <a:latin typeface="Droid Serif"/>
              </a:endParaRPr>
            </a:p>
            <a:p>
              <a:pPr algn="ctr">
                <a:lnSpc>
                  <a:spcPts val="3181"/>
                </a:lnSpc>
              </a:pPr>
              <a:endParaRPr lang="sk-SK" sz="2651" dirty="0">
                <a:solidFill>
                  <a:srgbClr val="000000"/>
                </a:solidFill>
                <a:latin typeface="Droid Serif"/>
              </a:endParaRPr>
            </a:p>
            <a:p>
              <a:pPr algn="ctr">
                <a:lnSpc>
                  <a:spcPts val="3181"/>
                </a:lnSpc>
              </a:pPr>
              <a:r>
                <a:rPr lang="en-US" sz="2800" b="1" dirty="0" err="1">
                  <a:solidFill>
                    <a:srgbClr val="000000"/>
                  </a:solidFill>
                  <a:latin typeface="Droid Serif"/>
                </a:rPr>
                <a:t>Cliquez</a:t>
              </a:r>
              <a:r>
                <a:rPr lang="en-US" sz="2800" b="1" dirty="0">
                  <a:solidFill>
                    <a:srgbClr val="000000"/>
                  </a:solidFill>
                  <a:latin typeface="Droid Serif"/>
                </a:rPr>
                <a:t> sur le lien </a:t>
              </a:r>
              <a:r>
                <a:rPr lang="en-US" sz="2800" b="1" dirty="0" err="1">
                  <a:solidFill>
                    <a:srgbClr val="000000"/>
                  </a:solidFill>
                  <a:latin typeface="Droid Serif"/>
                </a:rPr>
                <a:t>suivant</a:t>
              </a:r>
              <a:r>
                <a:rPr lang="en-US" sz="2800" b="1" dirty="0">
                  <a:solidFill>
                    <a:srgbClr val="000000"/>
                  </a:solidFill>
                  <a:latin typeface="Droid Serif"/>
                </a:rPr>
                <a:t> pour commencer: </a:t>
              </a:r>
            </a:p>
            <a:p>
              <a:pPr algn="ctr">
                <a:lnSpc>
                  <a:spcPts val="3181"/>
                </a:lnSpc>
              </a:pPr>
              <a:endParaRPr lang="sk-SK" sz="2651" dirty="0">
                <a:solidFill>
                  <a:srgbClr val="000000"/>
                </a:solidFill>
                <a:latin typeface="Droid Serif"/>
              </a:endParaRPr>
            </a:p>
            <a:p>
              <a:pPr algn="ctr">
                <a:lnSpc>
                  <a:spcPts val="3181"/>
                </a:lnSpc>
              </a:pPr>
              <a:r>
                <a:rPr lang="en-US" sz="4000" b="1" dirty="0">
                  <a:solidFill>
                    <a:srgbClr val="68AA5F"/>
                  </a:solidFill>
                  <a:latin typeface="Droid Serif"/>
                  <a:hlinkClick r:id="rId2">
                    <a:extLst>
                      <a:ext uri="{A12FA001-AC4F-418D-AE19-62706E023703}">
                        <ahyp:hlinkClr xmlns:ahyp="http://schemas.microsoft.com/office/drawing/2018/hyperlinkcolor" val="tx"/>
                      </a:ext>
                    </a:extLst>
                  </a:hlinkClick>
                </a:rPr>
                <a:t>https://forms.gle/PuW5UawZAEz54gmu6</a:t>
              </a:r>
              <a:endParaRPr lang="sk-SK" sz="4000" b="1" dirty="0">
                <a:solidFill>
                  <a:srgbClr val="68AA5F"/>
                </a:solidFill>
                <a:latin typeface="Droid Serif"/>
              </a:endParaRPr>
            </a:p>
            <a:p>
              <a:pPr algn="ctr">
                <a:lnSpc>
                  <a:spcPts val="3181"/>
                </a:lnSpc>
              </a:pPr>
              <a:endParaRPr lang="sk-SK" sz="4000" b="0" i="0" u="none" strike="noStrike" dirty="0">
                <a:solidFill>
                  <a:srgbClr val="FF6116"/>
                </a:solidFill>
                <a:effectLst/>
                <a:latin typeface="Times New Roman" panose="02020603050405020304" pitchFamily="18" charset="0"/>
              </a:endParaRPr>
            </a:p>
            <a:p>
              <a:pPr algn="ctr">
                <a:lnSpc>
                  <a:spcPts val="3181"/>
                </a:lnSpc>
              </a:pPr>
              <a:r>
                <a:rPr lang="en-US" sz="5500" b="1" i="0" u="none" strike="noStrike" dirty="0">
                  <a:solidFill>
                    <a:srgbClr val="FF6116"/>
                  </a:solidFill>
                  <a:effectLst/>
                  <a:latin typeface="Droid Serif" panose="020B0604020202020204" charset="0"/>
                  <a:ea typeface="Droid Serif" panose="020B0604020202020204" charset="0"/>
                  <a:cs typeface="Droid Serif" panose="020B0604020202020204" charset="0"/>
                </a:rPr>
                <a:t>bit.ly/quiz-ICEP</a:t>
              </a:r>
              <a:r>
                <a:rPr lang="sk-SK" sz="5500" b="1" dirty="0">
                  <a:solidFill>
                    <a:srgbClr val="68AA5F"/>
                  </a:solidFill>
                  <a:latin typeface="Droid Serif" panose="020B0604020202020204" charset="0"/>
                  <a:ea typeface="Droid Serif" panose="020B0604020202020204" charset="0"/>
                  <a:cs typeface="Droid Serif" panose="020B0604020202020204" charset="0"/>
                </a:rPr>
                <a:t> </a:t>
              </a:r>
              <a:endParaRPr lang="en-US" sz="5500" b="1" dirty="0">
                <a:solidFill>
                  <a:srgbClr val="68AA5F"/>
                </a:solidFill>
                <a:latin typeface="Droid Serif" panose="020B0604020202020204" charset="0"/>
                <a:ea typeface="Droid Serif" panose="020B0604020202020204" charset="0"/>
                <a:cs typeface="Droid Serif" panose="020B0604020202020204" charset="0"/>
              </a:endParaRPr>
            </a:p>
            <a:p>
              <a:pPr algn="ctr">
                <a:lnSpc>
                  <a:spcPts val="3181"/>
                </a:lnSpc>
              </a:pPr>
              <a:endParaRPr lang="en-US" sz="2651" dirty="0">
                <a:solidFill>
                  <a:srgbClr val="000000"/>
                </a:solidFill>
                <a:latin typeface="Droid Serif"/>
              </a:endParaRPr>
            </a:p>
            <a:p>
              <a:pPr algn="ctr">
                <a:lnSpc>
                  <a:spcPts val="3181"/>
                </a:lnSpc>
              </a:pPr>
              <a:endParaRPr lang="en-US" sz="2651" dirty="0">
                <a:solidFill>
                  <a:srgbClr val="000000"/>
                </a:solidFill>
                <a:latin typeface="Droid Serif"/>
              </a:endParaRPr>
            </a:p>
            <a:p>
              <a:pPr algn="ctr">
                <a:lnSpc>
                  <a:spcPts val="3181"/>
                </a:lnSpc>
              </a:pPr>
              <a:endParaRPr lang="en-US" sz="2651" dirty="0">
                <a:solidFill>
                  <a:srgbClr val="000000"/>
                </a:solidFill>
                <a:latin typeface="Droid Serif"/>
              </a:endParaRPr>
            </a:p>
            <a:p>
              <a:pPr algn="ctr">
                <a:lnSpc>
                  <a:spcPts val="3181"/>
                </a:lnSpc>
              </a:pPr>
              <a:endParaRPr lang="en-US" sz="2651" dirty="0">
                <a:solidFill>
                  <a:srgbClr val="000000"/>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grpSp>
        <p:nvGrpSpPr>
          <p:cNvPr id="9" name="Group 9"/>
          <p:cNvGrpSpPr/>
          <p:nvPr/>
        </p:nvGrpSpPr>
        <p:grpSpPr>
          <a:xfrm>
            <a:off x="12633819" y="4863990"/>
            <a:ext cx="3269803" cy="2501501"/>
            <a:chOff x="0" y="-3175"/>
            <a:chExt cx="4359737" cy="3335336"/>
          </a:xfrm>
        </p:grpSpPr>
        <p:sp>
          <p:nvSpPr>
            <p:cNvPr id="10" name="TextBox 10"/>
            <p:cNvSpPr txBox="1"/>
            <p:nvPr/>
          </p:nvSpPr>
          <p:spPr>
            <a:xfrm>
              <a:off x="0" y="2872844"/>
              <a:ext cx="4359737" cy="459317"/>
            </a:xfrm>
            <a:prstGeom prst="rect">
              <a:avLst/>
            </a:prstGeom>
          </p:spPr>
          <p:txBody>
            <a:bodyPr lIns="0" tIns="0" rIns="0" bIns="0" rtlCol="0" anchor="t">
              <a:spAutoFit/>
            </a:bodyPr>
            <a:lstStyle/>
            <a:p>
              <a:pPr algn="ctr">
                <a:lnSpc>
                  <a:spcPts val="2800"/>
                </a:lnSpc>
              </a:pPr>
              <a:endParaRPr/>
            </a:p>
          </p:txBody>
        </p:sp>
        <p:sp>
          <p:nvSpPr>
            <p:cNvPr id="11" name="TextBox 11"/>
            <p:cNvSpPr txBox="1"/>
            <p:nvPr/>
          </p:nvSpPr>
          <p:spPr>
            <a:xfrm>
              <a:off x="0" y="-3175"/>
              <a:ext cx="4359737" cy="488596"/>
            </a:xfrm>
            <a:prstGeom prst="rect">
              <a:avLst/>
            </a:prstGeom>
          </p:spPr>
          <p:txBody>
            <a:bodyPr lIns="0" tIns="0" rIns="0" bIns="0" rtlCol="0" anchor="t">
              <a:spAutoFit/>
            </a:bodyPr>
            <a:lstStyle/>
            <a:p>
              <a:pPr algn="ctr">
                <a:lnSpc>
                  <a:spcPts val="2999"/>
                </a:lnSpc>
              </a:pPr>
              <a:endParaRPr lang="en-US" sz="2499" dirty="0">
                <a:solidFill>
                  <a:srgbClr val="000000"/>
                </a:solidFill>
                <a:latin typeface="Droid Serif"/>
              </a:endParaRPr>
            </a:p>
          </p:txBody>
        </p:sp>
      </p:grpSp>
      <p:sp>
        <p:nvSpPr>
          <p:cNvPr id="12" name="TextBox 12"/>
          <p:cNvSpPr txBox="1"/>
          <p:nvPr/>
        </p:nvSpPr>
        <p:spPr>
          <a:xfrm>
            <a:off x="4831754" y="1357920"/>
            <a:ext cx="10488457" cy="1026115"/>
          </a:xfrm>
          <a:prstGeom prst="rect">
            <a:avLst/>
          </a:prstGeom>
        </p:spPr>
        <p:txBody>
          <a:bodyPr wrap="square" lIns="0" tIns="0" rIns="0" bIns="0" rtlCol="0" anchor="t">
            <a:spAutoFit/>
          </a:bodyPr>
          <a:lstStyle/>
          <a:p>
            <a:pPr algn="ctr">
              <a:lnSpc>
                <a:spcPts val="8399"/>
              </a:lnSpc>
            </a:pPr>
            <a:r>
              <a:rPr lang="fr-BE" sz="6999" dirty="0">
                <a:solidFill>
                  <a:srgbClr val="000000"/>
                </a:solidFill>
                <a:latin typeface="Droid Serif"/>
              </a:rPr>
              <a:t>Quiz en ligne</a:t>
            </a:r>
            <a:endParaRPr lang="en-US" sz="6999" dirty="0">
              <a:solidFill>
                <a:srgbClr val="000000"/>
              </a:solidFill>
              <a:latin typeface="Droid Serif"/>
            </a:endParaRPr>
          </a:p>
        </p:txBody>
      </p:sp>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5"/>
          <a:srcRect/>
          <a:stretch>
            <a:fillRect/>
          </a:stretch>
        </p:blipFill>
        <p:spPr>
          <a:xfrm>
            <a:off x="3637027" y="1503432"/>
            <a:ext cx="754555" cy="567007"/>
          </a:xfrm>
          <a:prstGeom prst="rect">
            <a:avLst/>
          </a:prstGeom>
        </p:spPr>
      </p:pic>
      <p:pic>
        <p:nvPicPr>
          <p:cNvPr id="16" name="Obrázok 15" descr="Obrázok, na ktorom je vzor, pixel&#10;&#10;Automaticky generovaný popis">
            <a:extLst>
              <a:ext uri="{FF2B5EF4-FFF2-40B4-BE49-F238E27FC236}">
                <a16:creationId xmlns:a16="http://schemas.microsoft.com/office/drawing/2014/main" id="{A86711C2-3B12-9494-6DBF-61411364D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58920" y="3906132"/>
            <a:ext cx="4419600" cy="4419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5894"/>
          <a:stretch/>
        </p:blipFill>
        <p:spPr>
          <a:xfrm>
            <a:off x="11277600" y="2188301"/>
            <a:ext cx="7010400" cy="5910398"/>
          </a:xfrm>
          <a:prstGeom prst="rect">
            <a:avLst/>
          </a:prstGeom>
        </p:spPr>
      </p:pic>
      <p:pic>
        <p:nvPicPr>
          <p:cNvPr id="3" name="Picture 3"/>
          <p:cNvPicPr>
            <a:picLocks noChangeAspect="1"/>
          </p:cNvPicPr>
          <p:nvPr/>
        </p:nvPicPr>
        <p:blipFill>
          <a:blip r:embed="rId4"/>
          <a:srcRect/>
          <a:stretch>
            <a:fillRect/>
          </a:stretch>
        </p:blipFill>
        <p:spPr>
          <a:xfrm>
            <a:off x="12400077" y="3876534"/>
            <a:ext cx="2157927" cy="1621564"/>
          </a:xfrm>
          <a:prstGeom prst="rect">
            <a:avLst/>
          </a:prstGeom>
        </p:spPr>
      </p:pic>
      <p:sp>
        <p:nvSpPr>
          <p:cNvPr id="5" name="TextBox 5"/>
          <p:cNvSpPr txBox="1"/>
          <p:nvPr/>
        </p:nvSpPr>
        <p:spPr>
          <a:xfrm>
            <a:off x="12227931" y="5730736"/>
            <a:ext cx="2502218" cy="171450"/>
          </a:xfrm>
          <a:prstGeom prst="rect">
            <a:avLst/>
          </a:prstGeom>
        </p:spPr>
        <p:txBody>
          <a:bodyPr lIns="0" tIns="0" rIns="0" bIns="0" rtlCol="0" anchor="t">
            <a:spAutoFit/>
          </a:bodyPr>
          <a:lstStyle/>
          <a:p>
            <a:pPr algn="ctr">
              <a:lnSpc>
                <a:spcPts val="1320"/>
              </a:lnSpc>
              <a:spcBef>
                <a:spcPct val="0"/>
              </a:spcBef>
            </a:pPr>
            <a:r>
              <a:rPr lang="en-US" sz="1100">
                <a:solidFill>
                  <a:srgbClr val="000000"/>
                </a:solidFill>
                <a:latin typeface="Public Sans"/>
              </a:rPr>
              <a:t>2022-1-BE02-KA220-VET-000089555</a:t>
            </a:r>
          </a:p>
        </p:txBody>
      </p:sp>
      <p:sp>
        <p:nvSpPr>
          <p:cNvPr id="6" name="TextBox 6"/>
          <p:cNvSpPr txBox="1"/>
          <p:nvPr/>
        </p:nvSpPr>
        <p:spPr>
          <a:xfrm>
            <a:off x="9756086" y="8941130"/>
            <a:ext cx="8281021" cy="1076325"/>
          </a:xfrm>
          <a:prstGeom prst="rect">
            <a:avLst/>
          </a:prstGeom>
        </p:spPr>
        <p:txBody>
          <a:bodyPr lIns="0" tIns="0" rIns="0" bIns="0" rtlCol="0" anchor="t">
            <a:spAutoFit/>
          </a:bodyPr>
          <a:lstStyle/>
          <a:p>
            <a:pPr algn="just">
              <a:lnSpc>
                <a:spcPts val="2155"/>
              </a:lnSpc>
              <a:spcBef>
                <a:spcPct val="0"/>
              </a:spcBef>
            </a:pPr>
            <a:r>
              <a:rPr lang="en-US" sz="1796">
                <a:solidFill>
                  <a:srgbClr val="FFFFFF"/>
                </a:solidFill>
                <a:latin typeface="Droid Serif"/>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7" name="Immagine 6">
            <a:extLst>
              <a:ext uri="{FF2B5EF4-FFF2-40B4-BE49-F238E27FC236}">
                <a16:creationId xmlns:a16="http://schemas.microsoft.com/office/drawing/2014/main" id="{F2F7133F-9084-2641-D145-69D2248212C7}"/>
              </a:ext>
            </a:extLst>
          </p:cNvPr>
          <p:cNvPicPr>
            <a:picLocks noChangeAspect="1"/>
          </p:cNvPicPr>
          <p:nvPr/>
        </p:nvPicPr>
        <p:blipFill>
          <a:blip r:embed="rId5"/>
          <a:stretch>
            <a:fillRect/>
          </a:stretch>
        </p:blipFill>
        <p:spPr>
          <a:xfrm>
            <a:off x="7995115" y="8801100"/>
            <a:ext cx="1466560" cy="1485900"/>
          </a:xfrm>
          <a:prstGeom prst="rect">
            <a:avLst/>
          </a:prstGeom>
        </p:spPr>
      </p:pic>
      <p:sp>
        <p:nvSpPr>
          <p:cNvPr id="4" name="TextBox 3">
            <a:extLst>
              <a:ext uri="{FF2B5EF4-FFF2-40B4-BE49-F238E27FC236}">
                <a16:creationId xmlns:a16="http://schemas.microsoft.com/office/drawing/2014/main" id="{93D441F4-6E16-E995-E518-47512BA7377A}"/>
              </a:ext>
            </a:extLst>
          </p:cNvPr>
          <p:cNvSpPr txBox="1"/>
          <p:nvPr/>
        </p:nvSpPr>
        <p:spPr>
          <a:xfrm>
            <a:off x="1143000" y="571500"/>
            <a:ext cx="14097000" cy="101309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49"/>
              </a:lnSpc>
            </a:pPr>
            <a:r>
              <a:rPr lang="en-US" sz="6624" dirty="0" err="1">
                <a:solidFill>
                  <a:srgbClr val="2A2A2A"/>
                </a:solidFill>
                <a:latin typeface="Droid Serif"/>
              </a:rPr>
              <a:t>Ressources</a:t>
            </a:r>
            <a:r>
              <a:rPr lang="en-US" sz="6624" dirty="0">
                <a:solidFill>
                  <a:srgbClr val="2A2A2A"/>
                </a:solidFill>
                <a:latin typeface="Droid Serif"/>
              </a:rPr>
              <a:t> </a:t>
            </a:r>
            <a:r>
              <a:rPr lang="en-US" sz="6624" dirty="0" err="1">
                <a:solidFill>
                  <a:srgbClr val="2A2A2A"/>
                </a:solidFill>
                <a:latin typeface="Droid Serif"/>
              </a:rPr>
              <a:t>supplémentaires</a:t>
            </a:r>
            <a:endParaRPr lang="en-US" sz="6624" dirty="0">
              <a:solidFill>
                <a:srgbClr val="2A2A2A"/>
              </a:solidFill>
              <a:latin typeface="Droid Serif"/>
            </a:endParaRPr>
          </a:p>
        </p:txBody>
      </p:sp>
      <p:pic>
        <p:nvPicPr>
          <p:cNvPr id="8" name="Picture 2">
            <a:hlinkClick r:id="rId6"/>
            <a:extLst>
              <a:ext uri="{FF2B5EF4-FFF2-40B4-BE49-F238E27FC236}">
                <a16:creationId xmlns:a16="http://schemas.microsoft.com/office/drawing/2014/main" id="{78AEEE15-B9C9-C0A6-80D7-81E831A8A3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76400" y="3014198"/>
            <a:ext cx="2856246" cy="1900702"/>
          </a:xfrm>
          <a:prstGeom prst="rect">
            <a:avLst/>
          </a:prstGeom>
        </p:spPr>
      </p:pic>
      <p:pic>
        <p:nvPicPr>
          <p:cNvPr id="11" name="Picture 5">
            <a:hlinkClick r:id="rId9"/>
            <a:extLst>
              <a:ext uri="{FF2B5EF4-FFF2-40B4-BE49-F238E27FC236}">
                <a16:creationId xmlns:a16="http://schemas.microsoft.com/office/drawing/2014/main" id="{668E994C-C15B-5313-A710-3A1560241F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82278" y="5688785"/>
            <a:ext cx="2856246" cy="1900702"/>
          </a:xfrm>
          <a:prstGeom prst="rect">
            <a:avLst/>
          </a:prstGeom>
        </p:spPr>
      </p:pic>
      <p:pic>
        <p:nvPicPr>
          <p:cNvPr id="12" name="Picture 7">
            <a:hlinkClick r:id="rId12"/>
            <a:extLst>
              <a:ext uri="{FF2B5EF4-FFF2-40B4-BE49-F238E27FC236}">
                <a16:creationId xmlns:a16="http://schemas.microsoft.com/office/drawing/2014/main" id="{D4397789-EB9B-5F51-A06E-32C9AAF6E5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82278" y="3014198"/>
            <a:ext cx="2856246" cy="1900702"/>
          </a:xfrm>
          <a:prstGeom prst="rect">
            <a:avLst/>
          </a:prstGeom>
        </p:spPr>
      </p:pic>
      <p:pic>
        <p:nvPicPr>
          <p:cNvPr id="13" name="Picture 7">
            <a:hlinkClick r:id="rId15"/>
            <a:extLst>
              <a:ext uri="{FF2B5EF4-FFF2-40B4-BE49-F238E27FC236}">
                <a16:creationId xmlns:a16="http://schemas.microsoft.com/office/drawing/2014/main" id="{4A3AD90F-9083-094C-DB92-CAE5EBEDB4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76400" y="5730736"/>
            <a:ext cx="2856246" cy="19007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
        <p:cNvGrpSpPr/>
        <p:nvPr/>
      </p:nvGrpSpPr>
      <p:grpSpPr>
        <a:xfrm>
          <a:off x="0" y="0"/>
          <a:ext cx="0" cy="0"/>
          <a:chOff x="0" y="0"/>
          <a:chExt cx="0" cy="0"/>
        </a:xfrm>
      </p:grpSpPr>
      <p:sp>
        <p:nvSpPr>
          <p:cNvPr id="2" name="TextBox 2"/>
          <p:cNvSpPr txBox="1"/>
          <p:nvPr/>
        </p:nvSpPr>
        <p:spPr>
          <a:xfrm>
            <a:off x="5334001" y="726044"/>
            <a:ext cx="11925300" cy="1026115"/>
          </a:xfrm>
          <a:prstGeom prst="rect">
            <a:avLst/>
          </a:prstGeom>
        </p:spPr>
        <p:txBody>
          <a:bodyPr wrap="square" lIns="0" tIns="0" rIns="0" bIns="0" rtlCol="0" anchor="t">
            <a:spAutoFit/>
          </a:bodyPr>
          <a:lstStyle/>
          <a:p>
            <a:pPr>
              <a:lnSpc>
                <a:spcPts val="8399"/>
              </a:lnSpc>
            </a:pPr>
            <a:r>
              <a:rPr lang="en-US" sz="6999" dirty="0">
                <a:solidFill>
                  <a:srgbClr val="2A2A2A"/>
                </a:solidFill>
                <a:latin typeface="Droid Serif"/>
              </a:rPr>
              <a:t>Vue </a:t>
            </a:r>
            <a:r>
              <a:rPr lang="en-US" sz="6999" dirty="0" err="1">
                <a:solidFill>
                  <a:srgbClr val="2A2A2A"/>
                </a:solidFill>
                <a:latin typeface="Droid Serif"/>
              </a:rPr>
              <a:t>d’ensemble</a:t>
            </a:r>
            <a:r>
              <a:rPr lang="en-US" sz="6999" dirty="0">
                <a:solidFill>
                  <a:srgbClr val="2A2A2A"/>
                </a:solidFill>
                <a:latin typeface="Droid Serif"/>
              </a:rPr>
              <a:t> du module</a:t>
            </a:r>
          </a:p>
        </p:txBody>
      </p:sp>
      <p:grpSp>
        <p:nvGrpSpPr>
          <p:cNvPr id="3" name="Group 3"/>
          <p:cNvGrpSpPr/>
          <p:nvPr/>
        </p:nvGrpSpPr>
        <p:grpSpPr>
          <a:xfrm>
            <a:off x="7074494" y="1990033"/>
            <a:ext cx="8114215" cy="2500028"/>
            <a:chOff x="0" y="0"/>
            <a:chExt cx="10818954" cy="3333369"/>
          </a:xfrm>
        </p:grpSpPr>
        <p:sp>
          <p:nvSpPr>
            <p:cNvPr id="4" name="TextBox 4"/>
            <p:cNvSpPr txBox="1"/>
            <p:nvPr/>
          </p:nvSpPr>
          <p:spPr>
            <a:xfrm>
              <a:off x="0" y="1459438"/>
              <a:ext cx="10818954" cy="1873931"/>
            </a:xfrm>
            <a:prstGeom prst="rect">
              <a:avLst/>
            </a:prstGeom>
          </p:spPr>
          <p:txBody>
            <a:bodyPr lIns="0" tIns="0" rIns="0" bIns="0" rtlCol="0" anchor="t">
              <a:spAutoFit/>
            </a:bodyPr>
            <a:lstStyle/>
            <a:p>
              <a:pPr marL="431801" lvl="1" indent="-215900">
                <a:lnSpc>
                  <a:spcPts val="2800"/>
                </a:lnSpc>
                <a:spcBef>
                  <a:spcPct val="0"/>
                </a:spcBef>
                <a:buFont typeface="Arial"/>
                <a:buChar char="•"/>
              </a:pPr>
              <a:r>
                <a:rPr lang="en-US" sz="2000" u="none" dirty="0" err="1">
                  <a:solidFill>
                    <a:srgbClr val="2A2A2A"/>
                  </a:solidFill>
                  <a:latin typeface="Public Sans"/>
                </a:rPr>
                <a:t>Mieux</a:t>
              </a:r>
              <a:r>
                <a:rPr lang="en-US" sz="2000" u="none" dirty="0">
                  <a:solidFill>
                    <a:srgbClr val="2A2A2A"/>
                  </a:solidFill>
                  <a:latin typeface="Public Sans"/>
                </a:rPr>
                <a:t> se </a:t>
              </a:r>
              <a:r>
                <a:rPr lang="en-US" sz="2000" u="none" dirty="0" err="1">
                  <a:solidFill>
                    <a:srgbClr val="2A2A2A"/>
                  </a:solidFill>
                  <a:latin typeface="Public Sans"/>
                </a:rPr>
                <a:t>conna</a:t>
              </a:r>
              <a:r>
                <a:rPr lang="en-US" sz="2000" dirty="0" err="1">
                  <a:solidFill>
                    <a:srgbClr val="2A2A2A"/>
                  </a:solidFill>
                  <a:latin typeface="Public Sans"/>
                </a:rPr>
                <a:t>ître</a:t>
              </a:r>
              <a:r>
                <a:rPr lang="en-US" sz="2000" dirty="0">
                  <a:solidFill>
                    <a:srgbClr val="2A2A2A"/>
                  </a:solidFill>
                  <a:latin typeface="Public Sans"/>
                </a:rPr>
                <a:t> pour </a:t>
              </a:r>
              <a:r>
                <a:rPr lang="en-US" sz="2000" dirty="0" err="1">
                  <a:solidFill>
                    <a:srgbClr val="2A2A2A"/>
                  </a:solidFill>
                  <a:latin typeface="Public Sans"/>
                </a:rPr>
                <a:t>être</a:t>
              </a:r>
              <a:r>
                <a:rPr lang="en-US" sz="2000" dirty="0">
                  <a:solidFill>
                    <a:srgbClr val="2A2A2A"/>
                  </a:solidFill>
                  <a:latin typeface="Public Sans"/>
                </a:rPr>
                <a:t> plus </a:t>
              </a:r>
              <a:r>
                <a:rPr lang="en-US" sz="2000" dirty="0" err="1">
                  <a:solidFill>
                    <a:srgbClr val="2A2A2A"/>
                  </a:solidFill>
                  <a:latin typeface="Public Sans"/>
                </a:rPr>
                <a:t>efficace</a:t>
              </a:r>
              <a:endParaRPr lang="en-US" sz="2000" u="none" dirty="0">
                <a:solidFill>
                  <a:srgbClr val="2A2A2A"/>
                </a:solidFill>
                <a:latin typeface="Public Sans"/>
              </a:endParaRPr>
            </a:p>
            <a:p>
              <a:pPr marL="431801" lvl="1" indent="-215900" algn="l">
                <a:lnSpc>
                  <a:spcPts val="2800"/>
                </a:lnSpc>
                <a:spcBef>
                  <a:spcPct val="0"/>
                </a:spcBef>
                <a:buFont typeface="Arial"/>
                <a:buChar char="•"/>
              </a:pPr>
              <a:r>
                <a:rPr lang="fr-BE" sz="2000" u="none" dirty="0">
                  <a:solidFill>
                    <a:srgbClr val="2A2A2A"/>
                  </a:solidFill>
                  <a:latin typeface="Public Sans"/>
                </a:rPr>
                <a:t>Identifier ses propres forces dans différents contextes et situations afin d’atteindre ses objectifs professionnels</a:t>
              </a:r>
            </a:p>
            <a:p>
              <a:pPr marL="431801" lvl="1" indent="-215900" algn="l">
                <a:lnSpc>
                  <a:spcPts val="2800"/>
                </a:lnSpc>
                <a:spcBef>
                  <a:spcPct val="0"/>
                </a:spcBef>
                <a:buFont typeface="Arial"/>
                <a:buChar char="•"/>
              </a:pPr>
              <a:r>
                <a:rPr lang="en-US" sz="2000" dirty="0" err="1">
                  <a:solidFill>
                    <a:srgbClr val="2A2A2A"/>
                  </a:solidFill>
                  <a:latin typeface="Public Sans"/>
                </a:rPr>
                <a:t>Prise</a:t>
              </a:r>
              <a:r>
                <a:rPr lang="en-US" sz="2000" dirty="0">
                  <a:solidFill>
                    <a:srgbClr val="2A2A2A"/>
                  </a:solidFill>
                  <a:latin typeface="Public Sans"/>
                </a:rPr>
                <a:t> </a:t>
              </a:r>
              <a:r>
                <a:rPr lang="en-US" sz="2000" dirty="0" err="1">
                  <a:solidFill>
                    <a:srgbClr val="2A2A2A"/>
                  </a:solidFill>
                  <a:latin typeface="Public Sans"/>
                </a:rPr>
                <a:t>d’initiative</a:t>
              </a:r>
              <a:r>
                <a:rPr lang="en-US" sz="2000" dirty="0">
                  <a:solidFill>
                    <a:srgbClr val="2A2A2A"/>
                  </a:solidFill>
                  <a:latin typeface="Public Sans"/>
                </a:rPr>
                <a:t>, </a:t>
              </a:r>
              <a:r>
                <a:rPr lang="en-US" sz="2000" dirty="0" err="1">
                  <a:solidFill>
                    <a:srgbClr val="2A2A2A"/>
                  </a:solidFill>
                  <a:latin typeface="Public Sans"/>
                </a:rPr>
                <a:t>développement</a:t>
              </a:r>
              <a:r>
                <a:rPr lang="en-US" sz="2000" dirty="0">
                  <a:solidFill>
                    <a:srgbClr val="2A2A2A"/>
                  </a:solidFill>
                  <a:latin typeface="Public Sans"/>
                </a:rPr>
                <a:t> </a:t>
              </a:r>
              <a:r>
                <a:rPr lang="en-US" sz="2000" dirty="0" err="1">
                  <a:solidFill>
                    <a:srgbClr val="2A2A2A"/>
                  </a:solidFill>
                  <a:latin typeface="Public Sans"/>
                </a:rPr>
                <a:t>professionnel</a:t>
              </a:r>
              <a:r>
                <a:rPr lang="en-US" sz="2000" dirty="0">
                  <a:solidFill>
                    <a:srgbClr val="2A2A2A"/>
                  </a:solidFill>
                  <a:latin typeface="Public Sans"/>
                </a:rPr>
                <a:t> et personnel</a:t>
              </a:r>
            </a:p>
          </p:txBody>
        </p:sp>
        <p:grpSp>
          <p:nvGrpSpPr>
            <p:cNvPr id="5" name="Group 5"/>
            <p:cNvGrpSpPr/>
            <p:nvPr/>
          </p:nvGrpSpPr>
          <p:grpSpPr>
            <a:xfrm>
              <a:off x="0" y="0"/>
              <a:ext cx="10818954" cy="1135588"/>
              <a:chOff x="0" y="0"/>
              <a:chExt cx="35120286" cy="3686325"/>
            </a:xfrm>
          </p:grpSpPr>
          <p:sp>
            <p:nvSpPr>
              <p:cNvPr id="6" name="Freeform 6"/>
              <p:cNvSpPr/>
              <p:nvPr/>
            </p:nvSpPr>
            <p:spPr>
              <a:xfrm>
                <a:off x="0" y="0"/>
                <a:ext cx="35120284" cy="3686325"/>
              </a:xfrm>
              <a:custGeom>
                <a:avLst/>
                <a:gdLst/>
                <a:ahLst/>
                <a:cxnLst/>
                <a:rect l="l" t="t" r="r" b="b"/>
                <a:pathLst>
                  <a:path w="35120284" h="3686325">
                    <a:moveTo>
                      <a:pt x="34995827" y="59690"/>
                    </a:moveTo>
                    <a:cubicBezTo>
                      <a:pt x="35031384" y="59690"/>
                      <a:pt x="35060595" y="88900"/>
                      <a:pt x="35060595" y="124460"/>
                    </a:cubicBezTo>
                    <a:lnTo>
                      <a:pt x="35060595" y="3561865"/>
                    </a:lnTo>
                    <a:cubicBezTo>
                      <a:pt x="35060595" y="3597425"/>
                      <a:pt x="35031384" y="3626635"/>
                      <a:pt x="34995827" y="3626635"/>
                    </a:cubicBezTo>
                    <a:lnTo>
                      <a:pt x="124460" y="3626635"/>
                    </a:lnTo>
                    <a:cubicBezTo>
                      <a:pt x="88900" y="3626635"/>
                      <a:pt x="59690" y="3597425"/>
                      <a:pt x="59690" y="3561865"/>
                    </a:cubicBezTo>
                    <a:lnTo>
                      <a:pt x="59690" y="124460"/>
                    </a:lnTo>
                    <a:cubicBezTo>
                      <a:pt x="59690" y="88900"/>
                      <a:pt x="88900" y="59690"/>
                      <a:pt x="124460" y="59690"/>
                    </a:cubicBezTo>
                    <a:lnTo>
                      <a:pt x="34995827" y="59690"/>
                    </a:lnTo>
                    <a:moveTo>
                      <a:pt x="34995827" y="0"/>
                    </a:moveTo>
                    <a:lnTo>
                      <a:pt x="124460" y="0"/>
                    </a:lnTo>
                    <a:cubicBezTo>
                      <a:pt x="55880" y="0"/>
                      <a:pt x="0" y="55880"/>
                      <a:pt x="0" y="124460"/>
                    </a:cubicBezTo>
                    <a:lnTo>
                      <a:pt x="0" y="3561865"/>
                    </a:lnTo>
                    <a:cubicBezTo>
                      <a:pt x="0" y="3630445"/>
                      <a:pt x="55880" y="3686325"/>
                      <a:pt x="124460" y="3686325"/>
                    </a:cubicBezTo>
                    <a:lnTo>
                      <a:pt x="34995827" y="3686325"/>
                    </a:lnTo>
                    <a:cubicBezTo>
                      <a:pt x="35064405" y="3686325"/>
                      <a:pt x="35120284" y="3630445"/>
                      <a:pt x="35120284" y="3561865"/>
                    </a:cubicBezTo>
                    <a:lnTo>
                      <a:pt x="35120284" y="124460"/>
                    </a:lnTo>
                    <a:cubicBezTo>
                      <a:pt x="35120284" y="55880"/>
                      <a:pt x="35064405" y="0"/>
                      <a:pt x="34995827" y="0"/>
                    </a:cubicBezTo>
                    <a:close/>
                  </a:path>
                </a:pathLst>
              </a:custGeom>
              <a:solidFill>
                <a:srgbClr val="2A2A2A"/>
              </a:solidFill>
            </p:spPr>
          </p:sp>
        </p:grpSp>
        <p:sp>
          <p:nvSpPr>
            <p:cNvPr id="7" name="TextBox 7"/>
            <p:cNvSpPr txBox="1"/>
            <p:nvPr/>
          </p:nvSpPr>
          <p:spPr>
            <a:xfrm>
              <a:off x="450258" y="304269"/>
              <a:ext cx="9918438" cy="504825"/>
            </a:xfrm>
            <a:prstGeom prst="rect">
              <a:avLst/>
            </a:prstGeom>
          </p:spPr>
          <p:txBody>
            <a:bodyPr lIns="0" tIns="0" rIns="0" bIns="0" rtlCol="0" anchor="t">
              <a:spAutoFit/>
            </a:bodyPr>
            <a:lstStyle/>
            <a:p>
              <a:pPr>
                <a:lnSpc>
                  <a:spcPts val="2999"/>
                </a:lnSpc>
              </a:pPr>
              <a:r>
                <a:rPr lang="en-US" sz="2499" dirty="0" err="1">
                  <a:solidFill>
                    <a:srgbClr val="2A2A2A"/>
                  </a:solidFill>
                  <a:latin typeface="Droid Serif"/>
                </a:rPr>
                <a:t>Unités</a:t>
              </a:r>
              <a:r>
                <a:rPr lang="en-US" sz="2499" dirty="0">
                  <a:solidFill>
                    <a:srgbClr val="2A2A2A"/>
                  </a:solidFill>
                  <a:latin typeface="Droid Serif"/>
                </a:rPr>
                <a:t> </a:t>
              </a:r>
              <a:r>
                <a:rPr lang="en-US" sz="2499" dirty="0" err="1">
                  <a:solidFill>
                    <a:srgbClr val="2A2A2A"/>
                  </a:solidFill>
                  <a:latin typeface="Droid Serif"/>
                </a:rPr>
                <a:t>d’apprentissage</a:t>
              </a:r>
              <a:endParaRPr lang="en-US" sz="2499" dirty="0">
                <a:solidFill>
                  <a:srgbClr val="2A2A2A"/>
                </a:solidFill>
                <a:latin typeface="Droid Serif"/>
              </a:endParaRPr>
            </a:p>
          </p:txBody>
        </p:sp>
      </p:grpSp>
      <p:grpSp>
        <p:nvGrpSpPr>
          <p:cNvPr id="8" name="Group 8"/>
          <p:cNvGrpSpPr/>
          <p:nvPr/>
        </p:nvGrpSpPr>
        <p:grpSpPr>
          <a:xfrm>
            <a:off x="7074494" y="5191563"/>
            <a:ext cx="8114215" cy="2500027"/>
            <a:chOff x="0" y="0"/>
            <a:chExt cx="10818954" cy="3333371"/>
          </a:xfrm>
        </p:grpSpPr>
        <p:sp>
          <p:nvSpPr>
            <p:cNvPr id="9" name="TextBox 9"/>
            <p:cNvSpPr txBox="1"/>
            <p:nvPr/>
          </p:nvSpPr>
          <p:spPr>
            <a:xfrm>
              <a:off x="0" y="1459438"/>
              <a:ext cx="10818954" cy="1873933"/>
            </a:xfrm>
            <a:prstGeom prst="rect">
              <a:avLst/>
            </a:prstGeom>
          </p:spPr>
          <p:txBody>
            <a:bodyPr lIns="0" tIns="0" rIns="0" bIns="0" rtlCol="0" anchor="t">
              <a:spAutoFit/>
            </a:bodyPr>
            <a:lstStyle/>
            <a:p>
              <a:pPr marL="431801" lvl="1" indent="-215900">
                <a:lnSpc>
                  <a:spcPts val="2800"/>
                </a:lnSpc>
                <a:buFont typeface="Arial"/>
                <a:buChar char="•"/>
              </a:pPr>
              <a:r>
                <a:rPr lang="fr-BE" sz="2000" dirty="0">
                  <a:solidFill>
                    <a:srgbClr val="2A2A2A"/>
                  </a:solidFill>
                  <a:latin typeface="Public Sans"/>
                </a:rPr>
                <a:t>Exercices de réflexion – Écriture réflexive</a:t>
              </a:r>
            </a:p>
            <a:p>
              <a:pPr marL="431801" lvl="1" indent="-215900">
                <a:lnSpc>
                  <a:spcPts val="2800"/>
                </a:lnSpc>
                <a:buFont typeface="Arial"/>
                <a:buChar char="•"/>
              </a:pPr>
              <a:r>
                <a:rPr lang="fr-BE" sz="2000" dirty="0">
                  <a:solidFill>
                    <a:srgbClr val="2A2A2A"/>
                  </a:solidFill>
                  <a:latin typeface="Public Sans"/>
                </a:rPr>
                <a:t>Activité de groupe collaborative – Réflexion sur la réussite</a:t>
              </a:r>
            </a:p>
            <a:p>
              <a:pPr marL="431801" lvl="1" indent="-215900">
                <a:lnSpc>
                  <a:spcPts val="2800"/>
                </a:lnSpc>
                <a:buFont typeface="Arial"/>
                <a:buChar char="•"/>
              </a:pPr>
              <a:r>
                <a:rPr lang="fr-BE" sz="2000" dirty="0">
                  <a:solidFill>
                    <a:srgbClr val="2A2A2A"/>
                  </a:solidFill>
                  <a:latin typeface="Public Sans"/>
                </a:rPr>
                <a:t>Activité basée sur des exercices créatifs – Vision </a:t>
              </a:r>
              <a:r>
                <a:rPr lang="fr-BE" sz="2000" dirty="0" err="1">
                  <a:solidFill>
                    <a:srgbClr val="2A2A2A"/>
                  </a:solidFill>
                  <a:latin typeface="Public Sans"/>
                </a:rPr>
                <a:t>board</a:t>
              </a:r>
              <a:endParaRPr lang="fr-BE" sz="2000" dirty="0">
                <a:solidFill>
                  <a:srgbClr val="2A2A2A"/>
                </a:solidFill>
                <a:latin typeface="Public Sans"/>
              </a:endParaRPr>
            </a:p>
            <a:p>
              <a:pPr marL="431801" lvl="1" indent="-215900">
                <a:lnSpc>
                  <a:spcPts val="2800"/>
                </a:lnSpc>
                <a:buFont typeface="Arial"/>
                <a:buChar char="•"/>
              </a:pPr>
              <a:r>
                <a:rPr lang="fr-BE" sz="2000" dirty="0">
                  <a:solidFill>
                    <a:srgbClr val="2A2A2A"/>
                  </a:solidFill>
                  <a:latin typeface="Public Sans"/>
                </a:rPr>
                <a:t>Activité de développement personnel - La Technique du Miroir</a:t>
              </a:r>
            </a:p>
          </p:txBody>
        </p:sp>
        <p:grpSp>
          <p:nvGrpSpPr>
            <p:cNvPr id="10" name="Group 10"/>
            <p:cNvGrpSpPr/>
            <p:nvPr/>
          </p:nvGrpSpPr>
          <p:grpSpPr>
            <a:xfrm>
              <a:off x="0" y="0"/>
              <a:ext cx="10818954" cy="1135588"/>
              <a:chOff x="0" y="0"/>
              <a:chExt cx="35120286" cy="3686325"/>
            </a:xfrm>
          </p:grpSpPr>
          <p:sp>
            <p:nvSpPr>
              <p:cNvPr id="11" name="Freeform 11"/>
              <p:cNvSpPr/>
              <p:nvPr/>
            </p:nvSpPr>
            <p:spPr>
              <a:xfrm>
                <a:off x="0" y="0"/>
                <a:ext cx="35120284" cy="3686325"/>
              </a:xfrm>
              <a:custGeom>
                <a:avLst/>
                <a:gdLst/>
                <a:ahLst/>
                <a:cxnLst/>
                <a:rect l="l" t="t" r="r" b="b"/>
                <a:pathLst>
                  <a:path w="35120284" h="3686325">
                    <a:moveTo>
                      <a:pt x="34995827" y="59690"/>
                    </a:moveTo>
                    <a:cubicBezTo>
                      <a:pt x="35031384" y="59690"/>
                      <a:pt x="35060595" y="88900"/>
                      <a:pt x="35060595" y="124460"/>
                    </a:cubicBezTo>
                    <a:lnTo>
                      <a:pt x="35060595" y="3561865"/>
                    </a:lnTo>
                    <a:cubicBezTo>
                      <a:pt x="35060595" y="3597425"/>
                      <a:pt x="35031384" y="3626635"/>
                      <a:pt x="34995827" y="3626635"/>
                    </a:cubicBezTo>
                    <a:lnTo>
                      <a:pt x="124460" y="3626635"/>
                    </a:lnTo>
                    <a:cubicBezTo>
                      <a:pt x="88900" y="3626635"/>
                      <a:pt x="59690" y="3597425"/>
                      <a:pt x="59690" y="3561865"/>
                    </a:cubicBezTo>
                    <a:lnTo>
                      <a:pt x="59690" y="124460"/>
                    </a:lnTo>
                    <a:cubicBezTo>
                      <a:pt x="59690" y="88900"/>
                      <a:pt x="88900" y="59690"/>
                      <a:pt x="124460" y="59690"/>
                    </a:cubicBezTo>
                    <a:lnTo>
                      <a:pt x="34995827" y="59690"/>
                    </a:lnTo>
                    <a:moveTo>
                      <a:pt x="34995827" y="0"/>
                    </a:moveTo>
                    <a:lnTo>
                      <a:pt x="124460" y="0"/>
                    </a:lnTo>
                    <a:cubicBezTo>
                      <a:pt x="55880" y="0"/>
                      <a:pt x="0" y="55880"/>
                      <a:pt x="0" y="124460"/>
                    </a:cubicBezTo>
                    <a:lnTo>
                      <a:pt x="0" y="3561865"/>
                    </a:lnTo>
                    <a:cubicBezTo>
                      <a:pt x="0" y="3630445"/>
                      <a:pt x="55880" y="3686325"/>
                      <a:pt x="124460" y="3686325"/>
                    </a:cubicBezTo>
                    <a:lnTo>
                      <a:pt x="34995827" y="3686325"/>
                    </a:lnTo>
                    <a:cubicBezTo>
                      <a:pt x="35064405" y="3686325"/>
                      <a:pt x="35120284" y="3630445"/>
                      <a:pt x="35120284" y="3561865"/>
                    </a:cubicBezTo>
                    <a:lnTo>
                      <a:pt x="35120284" y="124460"/>
                    </a:lnTo>
                    <a:cubicBezTo>
                      <a:pt x="35120284" y="55880"/>
                      <a:pt x="35064405" y="0"/>
                      <a:pt x="34995827" y="0"/>
                    </a:cubicBezTo>
                    <a:close/>
                  </a:path>
                </a:pathLst>
              </a:custGeom>
              <a:solidFill>
                <a:srgbClr val="2A2A2A"/>
              </a:solidFill>
            </p:spPr>
          </p:sp>
        </p:grpSp>
        <p:sp>
          <p:nvSpPr>
            <p:cNvPr id="12" name="TextBox 12"/>
            <p:cNvSpPr txBox="1"/>
            <p:nvPr/>
          </p:nvSpPr>
          <p:spPr>
            <a:xfrm>
              <a:off x="450258" y="304269"/>
              <a:ext cx="9918438" cy="504825"/>
            </a:xfrm>
            <a:prstGeom prst="rect">
              <a:avLst/>
            </a:prstGeom>
          </p:spPr>
          <p:txBody>
            <a:bodyPr lIns="0" tIns="0" rIns="0" bIns="0" rtlCol="0" anchor="t">
              <a:spAutoFit/>
            </a:bodyPr>
            <a:lstStyle/>
            <a:p>
              <a:pPr>
                <a:lnSpc>
                  <a:spcPts val="2999"/>
                </a:lnSpc>
              </a:pPr>
              <a:r>
                <a:rPr lang="en-US" sz="2499" dirty="0" err="1">
                  <a:solidFill>
                    <a:srgbClr val="2A2A2A"/>
                  </a:solidFill>
                  <a:latin typeface="Droid Serif"/>
                </a:rPr>
                <a:t>Méthodes</a:t>
              </a:r>
              <a:r>
                <a:rPr lang="en-US" sz="2499" dirty="0">
                  <a:solidFill>
                    <a:srgbClr val="2A2A2A"/>
                  </a:solidFill>
                  <a:latin typeface="Droid Serif"/>
                </a:rPr>
                <a:t> </a:t>
              </a:r>
              <a:r>
                <a:rPr lang="en-US" sz="2499" dirty="0" err="1">
                  <a:solidFill>
                    <a:srgbClr val="2A2A2A"/>
                  </a:solidFill>
                  <a:latin typeface="Droid Serif"/>
                </a:rPr>
                <a:t>d’apprentissage</a:t>
              </a:r>
              <a:endParaRPr lang="en-US" sz="2499" dirty="0">
                <a:solidFill>
                  <a:srgbClr val="2A2A2A"/>
                </a:solidFill>
                <a:latin typeface="Droid Serif"/>
              </a:endParaRP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191563"/>
            <a:ext cx="2467938" cy="3302593"/>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18901" y="5191563"/>
            <a:ext cx="2467938" cy="330259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0" y="1804786"/>
            <a:ext cx="2934173" cy="2784797"/>
          </a:xfrm>
          <a:prstGeom prst="rect">
            <a:avLst/>
          </a:prstGeom>
        </p:spPr>
      </p:pic>
      <p:grpSp>
        <p:nvGrpSpPr>
          <p:cNvPr id="16" name="Group 16"/>
          <p:cNvGrpSpPr/>
          <p:nvPr/>
        </p:nvGrpSpPr>
        <p:grpSpPr>
          <a:xfrm>
            <a:off x="7097498" y="8068310"/>
            <a:ext cx="8114215" cy="851691"/>
            <a:chOff x="0" y="0"/>
            <a:chExt cx="10818954" cy="1135588"/>
          </a:xfrm>
        </p:grpSpPr>
        <p:grpSp>
          <p:nvGrpSpPr>
            <p:cNvPr id="17" name="Group 17"/>
            <p:cNvGrpSpPr/>
            <p:nvPr/>
          </p:nvGrpSpPr>
          <p:grpSpPr>
            <a:xfrm>
              <a:off x="0" y="0"/>
              <a:ext cx="10818954" cy="1135588"/>
              <a:chOff x="0" y="0"/>
              <a:chExt cx="35120286" cy="3686325"/>
            </a:xfrm>
          </p:grpSpPr>
          <p:sp>
            <p:nvSpPr>
              <p:cNvPr id="18" name="Freeform 18"/>
              <p:cNvSpPr/>
              <p:nvPr/>
            </p:nvSpPr>
            <p:spPr>
              <a:xfrm>
                <a:off x="0" y="0"/>
                <a:ext cx="35120284" cy="3686325"/>
              </a:xfrm>
              <a:custGeom>
                <a:avLst/>
                <a:gdLst/>
                <a:ahLst/>
                <a:cxnLst/>
                <a:rect l="l" t="t" r="r" b="b"/>
                <a:pathLst>
                  <a:path w="35120284" h="3686325">
                    <a:moveTo>
                      <a:pt x="34995827" y="59690"/>
                    </a:moveTo>
                    <a:cubicBezTo>
                      <a:pt x="35031384" y="59690"/>
                      <a:pt x="35060595" y="88900"/>
                      <a:pt x="35060595" y="124460"/>
                    </a:cubicBezTo>
                    <a:lnTo>
                      <a:pt x="35060595" y="3561865"/>
                    </a:lnTo>
                    <a:cubicBezTo>
                      <a:pt x="35060595" y="3597425"/>
                      <a:pt x="35031384" y="3626635"/>
                      <a:pt x="34995827" y="3626635"/>
                    </a:cubicBezTo>
                    <a:lnTo>
                      <a:pt x="124460" y="3626635"/>
                    </a:lnTo>
                    <a:cubicBezTo>
                      <a:pt x="88900" y="3626635"/>
                      <a:pt x="59690" y="3597425"/>
                      <a:pt x="59690" y="3561865"/>
                    </a:cubicBezTo>
                    <a:lnTo>
                      <a:pt x="59690" y="124460"/>
                    </a:lnTo>
                    <a:cubicBezTo>
                      <a:pt x="59690" y="88900"/>
                      <a:pt x="88900" y="59690"/>
                      <a:pt x="124460" y="59690"/>
                    </a:cubicBezTo>
                    <a:lnTo>
                      <a:pt x="34995827" y="59690"/>
                    </a:lnTo>
                    <a:moveTo>
                      <a:pt x="34995827" y="0"/>
                    </a:moveTo>
                    <a:lnTo>
                      <a:pt x="124460" y="0"/>
                    </a:lnTo>
                    <a:cubicBezTo>
                      <a:pt x="55880" y="0"/>
                      <a:pt x="0" y="55880"/>
                      <a:pt x="0" y="124460"/>
                    </a:cubicBezTo>
                    <a:lnTo>
                      <a:pt x="0" y="3561865"/>
                    </a:lnTo>
                    <a:cubicBezTo>
                      <a:pt x="0" y="3630445"/>
                      <a:pt x="55880" y="3686325"/>
                      <a:pt x="124460" y="3686325"/>
                    </a:cubicBezTo>
                    <a:lnTo>
                      <a:pt x="34995827" y="3686325"/>
                    </a:lnTo>
                    <a:cubicBezTo>
                      <a:pt x="35064405" y="3686325"/>
                      <a:pt x="35120284" y="3630445"/>
                      <a:pt x="35120284" y="3561865"/>
                    </a:cubicBezTo>
                    <a:lnTo>
                      <a:pt x="35120284" y="124460"/>
                    </a:lnTo>
                    <a:cubicBezTo>
                      <a:pt x="35120284" y="55880"/>
                      <a:pt x="35064405" y="0"/>
                      <a:pt x="34995827" y="0"/>
                    </a:cubicBezTo>
                    <a:close/>
                  </a:path>
                </a:pathLst>
              </a:custGeom>
              <a:solidFill>
                <a:srgbClr val="2A2A2A"/>
              </a:solidFill>
            </p:spPr>
          </p:sp>
        </p:grpSp>
        <p:sp>
          <p:nvSpPr>
            <p:cNvPr id="19" name="TextBox 19"/>
            <p:cNvSpPr txBox="1"/>
            <p:nvPr/>
          </p:nvSpPr>
          <p:spPr>
            <a:xfrm>
              <a:off x="450258" y="304269"/>
              <a:ext cx="9918438" cy="504825"/>
            </a:xfrm>
            <a:prstGeom prst="rect">
              <a:avLst/>
            </a:prstGeom>
          </p:spPr>
          <p:txBody>
            <a:bodyPr lIns="0" tIns="0" rIns="0" bIns="0" rtlCol="0" anchor="t">
              <a:spAutoFit/>
            </a:bodyPr>
            <a:lstStyle/>
            <a:p>
              <a:pPr>
                <a:lnSpc>
                  <a:spcPts val="2999"/>
                </a:lnSpc>
              </a:pPr>
              <a:r>
                <a:rPr lang="fr-BE" sz="2499" dirty="0">
                  <a:solidFill>
                    <a:srgbClr val="2A2A2A"/>
                  </a:solidFill>
                  <a:latin typeface="Droid Serif"/>
                </a:rPr>
                <a:t>Durée: 5h</a:t>
              </a:r>
              <a:endParaRPr lang="en-US" sz="2499" dirty="0">
                <a:solidFill>
                  <a:srgbClr val="2A2A2A"/>
                </a:solidFill>
                <a:latin typeface="Droid Serif"/>
              </a:endParaRPr>
            </a:p>
          </p:txBody>
        </p:sp>
      </p:grpSp>
      <p:pic>
        <p:nvPicPr>
          <p:cNvPr id="20" name="Picture 20"/>
          <p:cNvPicPr>
            <a:picLocks noChangeAspect="1"/>
          </p:cNvPicPr>
          <p:nvPr/>
        </p:nvPicPr>
        <p:blipFill>
          <a:blip r:embed="rId8"/>
          <a:srcRect/>
          <a:stretch>
            <a:fillRect/>
          </a:stretch>
        </p:blipFill>
        <p:spPr>
          <a:xfrm>
            <a:off x="2292479" y="3071241"/>
            <a:ext cx="576095" cy="4329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F6F5EF"/>
          </a:solidFill>
        </p:spPr>
      </p:sp>
      <p:grpSp>
        <p:nvGrpSpPr>
          <p:cNvPr id="5" name="Group 5"/>
          <p:cNvGrpSpPr/>
          <p:nvPr/>
        </p:nvGrpSpPr>
        <p:grpSpPr>
          <a:xfrm>
            <a:off x="10442273" y="2741353"/>
            <a:ext cx="6547455" cy="2922966"/>
            <a:chOff x="0" y="0"/>
            <a:chExt cx="8729940" cy="3897285"/>
          </a:xfrm>
        </p:grpSpPr>
        <p:grpSp>
          <p:nvGrpSpPr>
            <p:cNvPr id="6" name="Group 6"/>
            <p:cNvGrpSpPr/>
            <p:nvPr/>
          </p:nvGrpSpPr>
          <p:grpSpPr>
            <a:xfrm>
              <a:off x="0" y="0"/>
              <a:ext cx="8729940" cy="1135588"/>
              <a:chOff x="0" y="0"/>
              <a:chExt cx="28338967" cy="3686325"/>
            </a:xfrm>
          </p:grpSpPr>
          <p:sp>
            <p:nvSpPr>
              <p:cNvPr id="7" name="Freeform 7"/>
              <p:cNvSpPr/>
              <p:nvPr/>
            </p:nvSpPr>
            <p:spPr>
              <a:xfrm>
                <a:off x="0" y="0"/>
                <a:ext cx="28338968" cy="3686325"/>
              </a:xfrm>
              <a:custGeom>
                <a:avLst/>
                <a:gdLst/>
                <a:ahLst/>
                <a:cxnLst/>
                <a:rect l="l" t="t" r="r" b="b"/>
                <a:pathLst>
                  <a:path w="28338968" h="3686325">
                    <a:moveTo>
                      <a:pt x="28214507" y="59690"/>
                    </a:moveTo>
                    <a:cubicBezTo>
                      <a:pt x="28250068" y="59690"/>
                      <a:pt x="28279279" y="88900"/>
                      <a:pt x="28279279" y="124460"/>
                    </a:cubicBezTo>
                    <a:lnTo>
                      <a:pt x="28279279" y="3561865"/>
                    </a:lnTo>
                    <a:cubicBezTo>
                      <a:pt x="28279279" y="3597425"/>
                      <a:pt x="28250068" y="3626635"/>
                      <a:pt x="28214507" y="3626635"/>
                    </a:cubicBezTo>
                    <a:lnTo>
                      <a:pt x="124460" y="3626635"/>
                    </a:lnTo>
                    <a:cubicBezTo>
                      <a:pt x="88900" y="3626635"/>
                      <a:pt x="59690" y="3597425"/>
                      <a:pt x="59690" y="3561865"/>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3561865"/>
                    </a:lnTo>
                    <a:cubicBezTo>
                      <a:pt x="0" y="3630445"/>
                      <a:pt x="55880" y="3686325"/>
                      <a:pt x="124460" y="3686325"/>
                    </a:cubicBezTo>
                    <a:lnTo>
                      <a:pt x="28214507" y="3686325"/>
                    </a:lnTo>
                    <a:cubicBezTo>
                      <a:pt x="28283086" y="3686325"/>
                      <a:pt x="28338968" y="3630445"/>
                      <a:pt x="28338968" y="3561865"/>
                    </a:cubicBezTo>
                    <a:lnTo>
                      <a:pt x="28338968" y="124460"/>
                    </a:lnTo>
                    <a:cubicBezTo>
                      <a:pt x="28338968" y="55880"/>
                      <a:pt x="28283086" y="0"/>
                      <a:pt x="28214507" y="0"/>
                    </a:cubicBezTo>
                    <a:close/>
                  </a:path>
                </a:pathLst>
              </a:custGeom>
              <a:solidFill>
                <a:srgbClr val="2A2A2A"/>
              </a:solidFill>
            </p:spPr>
          </p:sp>
        </p:grpSp>
        <p:sp>
          <p:nvSpPr>
            <p:cNvPr id="8" name="TextBox 8"/>
            <p:cNvSpPr txBox="1"/>
            <p:nvPr/>
          </p:nvSpPr>
          <p:spPr>
            <a:xfrm>
              <a:off x="0" y="1459439"/>
              <a:ext cx="8729940" cy="2437846"/>
            </a:xfrm>
            <a:prstGeom prst="rect">
              <a:avLst/>
            </a:prstGeom>
          </p:spPr>
          <p:txBody>
            <a:bodyPr lIns="0" tIns="0" rIns="0" bIns="0" rtlCol="0" anchor="t">
              <a:spAutoFit/>
            </a:bodyPr>
            <a:lstStyle/>
            <a:p>
              <a:pPr algn="ctr">
                <a:lnSpc>
                  <a:spcPts val="2940"/>
                </a:lnSpc>
              </a:pPr>
              <a:r>
                <a:rPr lang="fr-BE" sz="2100" dirty="0">
                  <a:solidFill>
                    <a:srgbClr val="FFFFFF"/>
                  </a:solidFill>
                  <a:latin typeface="Public Sans"/>
                </a:rPr>
                <a:t>Chef de projet à l'ICEP – Institut Européen de Certification du Personnel et Chercheur scientifique titulaire d'un diplôme en services de secours obtenu à la Faculté d'ingénierie de sécurité de l'Université de Žilina, Slovaquie</a:t>
              </a:r>
              <a:endParaRPr lang="en-US" sz="2100" dirty="0">
                <a:solidFill>
                  <a:srgbClr val="FFFFFF"/>
                </a:solidFill>
                <a:latin typeface="Public Sans"/>
              </a:endParaRPr>
            </a:p>
          </p:txBody>
        </p:sp>
        <p:sp>
          <p:nvSpPr>
            <p:cNvPr id="9" name="TextBox 9"/>
            <p:cNvSpPr txBox="1"/>
            <p:nvPr/>
          </p:nvSpPr>
          <p:spPr>
            <a:xfrm>
              <a:off x="363319" y="304269"/>
              <a:ext cx="8003303" cy="530225"/>
            </a:xfrm>
            <a:prstGeom prst="rect">
              <a:avLst/>
            </a:prstGeom>
          </p:spPr>
          <p:txBody>
            <a:bodyPr lIns="0" tIns="0" rIns="0" bIns="0" rtlCol="0" anchor="t">
              <a:spAutoFit/>
            </a:bodyPr>
            <a:lstStyle/>
            <a:p>
              <a:pPr algn="ctr">
                <a:lnSpc>
                  <a:spcPts val="3119"/>
                </a:lnSpc>
              </a:pPr>
              <a:r>
                <a:rPr lang="en-US" sz="2599" dirty="0" err="1">
                  <a:solidFill>
                    <a:srgbClr val="FFFFFF"/>
                  </a:solidFill>
                  <a:latin typeface="Droid Serif"/>
                </a:rPr>
                <a:t>Adelaida</a:t>
              </a:r>
              <a:r>
                <a:rPr lang="en-US" sz="2599" dirty="0">
                  <a:solidFill>
                    <a:srgbClr val="FFFFFF"/>
                  </a:solidFill>
                  <a:latin typeface="Droid Serif"/>
                </a:rPr>
                <a:t> </a:t>
              </a:r>
              <a:r>
                <a:rPr lang="en-US" sz="2599" dirty="0" err="1">
                  <a:solidFill>
                    <a:srgbClr val="FFFFFF"/>
                  </a:solidFill>
                  <a:latin typeface="Droid Serif"/>
                </a:rPr>
                <a:t>Fanfarová</a:t>
              </a:r>
              <a:endParaRPr lang="en-US" sz="2599" dirty="0">
                <a:solidFill>
                  <a:srgbClr val="FFFFFF"/>
                </a:solidFill>
                <a:latin typeface="Droid Serif"/>
              </a:endParaRPr>
            </a:p>
          </p:txBody>
        </p:sp>
      </p:grpSp>
      <p:grpSp>
        <p:nvGrpSpPr>
          <p:cNvPr id="10" name="Group 10"/>
          <p:cNvGrpSpPr/>
          <p:nvPr/>
        </p:nvGrpSpPr>
        <p:grpSpPr>
          <a:xfrm>
            <a:off x="10442273" y="5915982"/>
            <a:ext cx="6547455" cy="2119977"/>
            <a:chOff x="0" y="0"/>
            <a:chExt cx="8729940" cy="2826636"/>
          </a:xfrm>
        </p:grpSpPr>
        <p:grpSp>
          <p:nvGrpSpPr>
            <p:cNvPr id="11" name="Group 11"/>
            <p:cNvGrpSpPr/>
            <p:nvPr/>
          </p:nvGrpSpPr>
          <p:grpSpPr>
            <a:xfrm>
              <a:off x="0" y="0"/>
              <a:ext cx="8729940" cy="1135588"/>
              <a:chOff x="0" y="0"/>
              <a:chExt cx="28338967" cy="3686325"/>
            </a:xfrm>
          </p:grpSpPr>
          <p:sp>
            <p:nvSpPr>
              <p:cNvPr id="12" name="Freeform 12"/>
              <p:cNvSpPr/>
              <p:nvPr/>
            </p:nvSpPr>
            <p:spPr>
              <a:xfrm>
                <a:off x="0" y="0"/>
                <a:ext cx="28338968" cy="3686325"/>
              </a:xfrm>
              <a:custGeom>
                <a:avLst/>
                <a:gdLst/>
                <a:ahLst/>
                <a:cxnLst/>
                <a:rect l="l" t="t" r="r" b="b"/>
                <a:pathLst>
                  <a:path w="28338968" h="3686325">
                    <a:moveTo>
                      <a:pt x="28214507" y="59690"/>
                    </a:moveTo>
                    <a:cubicBezTo>
                      <a:pt x="28250068" y="59690"/>
                      <a:pt x="28279279" y="88900"/>
                      <a:pt x="28279279" y="124460"/>
                    </a:cubicBezTo>
                    <a:lnTo>
                      <a:pt x="28279279" y="3561865"/>
                    </a:lnTo>
                    <a:cubicBezTo>
                      <a:pt x="28279279" y="3597425"/>
                      <a:pt x="28250068" y="3626635"/>
                      <a:pt x="28214507" y="3626635"/>
                    </a:cubicBezTo>
                    <a:lnTo>
                      <a:pt x="124460" y="3626635"/>
                    </a:lnTo>
                    <a:cubicBezTo>
                      <a:pt x="88900" y="3626635"/>
                      <a:pt x="59690" y="3597425"/>
                      <a:pt x="59690" y="3561865"/>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3561865"/>
                    </a:lnTo>
                    <a:cubicBezTo>
                      <a:pt x="0" y="3630445"/>
                      <a:pt x="55880" y="3686325"/>
                      <a:pt x="124460" y="3686325"/>
                    </a:cubicBezTo>
                    <a:lnTo>
                      <a:pt x="28214507" y="3686325"/>
                    </a:lnTo>
                    <a:cubicBezTo>
                      <a:pt x="28283086" y="3686325"/>
                      <a:pt x="28338968" y="3630445"/>
                      <a:pt x="28338968" y="3561865"/>
                    </a:cubicBezTo>
                    <a:lnTo>
                      <a:pt x="28338968" y="124460"/>
                    </a:lnTo>
                    <a:cubicBezTo>
                      <a:pt x="28338968" y="55880"/>
                      <a:pt x="28283086" y="0"/>
                      <a:pt x="28214507" y="0"/>
                    </a:cubicBezTo>
                    <a:close/>
                  </a:path>
                </a:pathLst>
              </a:custGeom>
              <a:solidFill>
                <a:srgbClr val="2A2A2A"/>
              </a:solidFill>
            </p:spPr>
          </p:sp>
        </p:grpSp>
        <p:sp>
          <p:nvSpPr>
            <p:cNvPr id="13" name="TextBox 13"/>
            <p:cNvSpPr txBox="1"/>
            <p:nvPr/>
          </p:nvSpPr>
          <p:spPr>
            <a:xfrm>
              <a:off x="0" y="1478488"/>
              <a:ext cx="8729940" cy="1348148"/>
            </a:xfrm>
            <a:prstGeom prst="rect">
              <a:avLst/>
            </a:prstGeom>
          </p:spPr>
          <p:txBody>
            <a:bodyPr lIns="0" tIns="0" rIns="0" bIns="0" rtlCol="0" anchor="t">
              <a:spAutoFit/>
            </a:bodyPr>
            <a:lstStyle/>
            <a:p>
              <a:pPr algn="ctr">
                <a:lnSpc>
                  <a:spcPts val="2695"/>
                </a:lnSpc>
              </a:pPr>
              <a:r>
                <a:rPr lang="fr-BE" sz="2000" dirty="0">
                  <a:solidFill>
                    <a:srgbClr val="FFFFFF"/>
                  </a:solidFill>
                  <a:latin typeface="Public Sans"/>
                </a:rPr>
                <a:t>Professeur agrégé au Département des sciences techniques et informatiques de la Faculté d'ingénierie de sécurité de l'Université de Žilina, Slovaquie</a:t>
              </a:r>
              <a:endParaRPr lang="en-US" sz="2000" dirty="0">
                <a:solidFill>
                  <a:srgbClr val="FFFFFF"/>
                </a:solidFill>
                <a:latin typeface="Public Sans"/>
              </a:endParaRPr>
            </a:p>
          </p:txBody>
        </p:sp>
        <p:sp>
          <p:nvSpPr>
            <p:cNvPr id="14" name="TextBox 14"/>
            <p:cNvSpPr txBox="1"/>
            <p:nvPr/>
          </p:nvSpPr>
          <p:spPr>
            <a:xfrm>
              <a:off x="363319" y="304269"/>
              <a:ext cx="8003303" cy="504825"/>
            </a:xfrm>
            <a:prstGeom prst="rect">
              <a:avLst/>
            </a:prstGeom>
          </p:spPr>
          <p:txBody>
            <a:bodyPr lIns="0" tIns="0" rIns="0" bIns="0" rtlCol="0" anchor="t">
              <a:spAutoFit/>
            </a:bodyPr>
            <a:lstStyle/>
            <a:p>
              <a:pPr algn="ctr">
                <a:lnSpc>
                  <a:spcPts val="2999"/>
                </a:lnSpc>
              </a:pPr>
              <a:r>
                <a:rPr lang="en-US" sz="2499" dirty="0">
                  <a:solidFill>
                    <a:srgbClr val="FBFCFD"/>
                  </a:solidFill>
                  <a:latin typeface="Droid Serif"/>
                </a:rPr>
                <a:t>Lucia </a:t>
              </a:r>
              <a:r>
                <a:rPr lang="en-US" sz="2499" dirty="0" err="1">
                  <a:solidFill>
                    <a:srgbClr val="FBFCFD"/>
                  </a:solidFill>
                  <a:latin typeface="Droid Serif"/>
                </a:rPr>
                <a:t>Figuli</a:t>
              </a:r>
              <a:endParaRPr lang="en-US" sz="2499" dirty="0">
                <a:solidFill>
                  <a:srgbClr val="FBFCFD"/>
                </a:solidFill>
                <a:latin typeface="Droid Serif"/>
              </a:endParaRPr>
            </a:p>
          </p:txBody>
        </p:sp>
      </p:grpSp>
      <p:grpSp>
        <p:nvGrpSpPr>
          <p:cNvPr id="15" name="Group 15"/>
          <p:cNvGrpSpPr>
            <a:grpSpLocks noChangeAspect="1"/>
          </p:cNvGrpSpPr>
          <p:nvPr/>
        </p:nvGrpSpPr>
        <p:grpSpPr>
          <a:xfrm>
            <a:off x="3107227" y="5915982"/>
            <a:ext cx="2699251" cy="2699240"/>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2506" t="-26149" r="-17853" b="-84391"/>
              </a:stretch>
            </a:blipFill>
          </p:spPr>
        </p:sp>
      </p:grpSp>
      <p:sp>
        <p:nvSpPr>
          <p:cNvPr id="17" name="TextBox 17"/>
          <p:cNvSpPr txBox="1"/>
          <p:nvPr/>
        </p:nvSpPr>
        <p:spPr>
          <a:xfrm>
            <a:off x="3272237" y="4297114"/>
            <a:ext cx="2297080" cy="846386"/>
          </a:xfrm>
          <a:prstGeom prst="rect">
            <a:avLst/>
          </a:prstGeom>
        </p:spPr>
        <p:txBody>
          <a:bodyPr lIns="0" tIns="0" rIns="0" bIns="0" rtlCol="0" anchor="t">
            <a:spAutoFit/>
          </a:bodyPr>
          <a:lstStyle/>
          <a:p>
            <a:pPr algn="ctr">
              <a:lnSpc>
                <a:spcPts val="3310"/>
              </a:lnSpc>
            </a:pPr>
            <a:r>
              <a:rPr lang="sk-SK" sz="2758" dirty="0">
                <a:solidFill>
                  <a:srgbClr val="2A2A2A"/>
                </a:solidFill>
                <a:latin typeface="Droid Serif"/>
              </a:rPr>
              <a:t>Adelaida Fanfarová</a:t>
            </a:r>
            <a:endParaRPr lang="en-US" sz="2758" dirty="0">
              <a:solidFill>
                <a:srgbClr val="2A2A2A"/>
              </a:solidFill>
              <a:latin typeface="Droid Serif"/>
            </a:endParaRPr>
          </a:p>
        </p:txBody>
      </p:sp>
      <p:sp>
        <p:nvSpPr>
          <p:cNvPr id="18" name="TextBox 18"/>
          <p:cNvSpPr txBox="1"/>
          <p:nvPr/>
        </p:nvSpPr>
        <p:spPr>
          <a:xfrm>
            <a:off x="3272237" y="8984648"/>
            <a:ext cx="2297080" cy="423193"/>
          </a:xfrm>
          <a:prstGeom prst="rect">
            <a:avLst/>
          </a:prstGeom>
        </p:spPr>
        <p:txBody>
          <a:bodyPr lIns="0" tIns="0" rIns="0" bIns="0" rtlCol="0" anchor="t">
            <a:spAutoFit/>
          </a:bodyPr>
          <a:lstStyle/>
          <a:p>
            <a:pPr algn="ctr">
              <a:lnSpc>
                <a:spcPts val="3310"/>
              </a:lnSpc>
            </a:pPr>
            <a:r>
              <a:rPr lang="sk-SK" sz="2758" dirty="0">
                <a:solidFill>
                  <a:srgbClr val="2A2A2A"/>
                </a:solidFill>
                <a:latin typeface="Droid Serif"/>
              </a:rPr>
              <a:t>Lucia Figuli</a:t>
            </a:r>
            <a:endParaRPr lang="en-US" sz="2758" dirty="0">
              <a:solidFill>
                <a:srgbClr val="2A2A2A"/>
              </a:solidFill>
              <a:latin typeface="Droid Serif"/>
            </a:endParaRPr>
          </a:p>
        </p:txBody>
      </p:sp>
      <p:pic>
        <p:nvPicPr>
          <p:cNvPr id="19" name="Picture 19"/>
          <p:cNvPicPr>
            <a:picLocks noChangeAspect="1"/>
          </p:cNvPicPr>
          <p:nvPr/>
        </p:nvPicPr>
        <p:blipFill>
          <a:blip r:embed="rId3"/>
          <a:srcRect/>
          <a:stretch>
            <a:fillRect/>
          </a:stretch>
        </p:blipFill>
        <p:spPr>
          <a:xfrm>
            <a:off x="472463" y="9409518"/>
            <a:ext cx="556237" cy="417981"/>
          </a:xfrm>
          <a:prstGeom prst="rect">
            <a:avLst/>
          </a:prstGeom>
        </p:spPr>
      </p:pic>
      <p:sp>
        <p:nvSpPr>
          <p:cNvPr id="20" name="TextBox 20"/>
          <p:cNvSpPr txBox="1"/>
          <p:nvPr/>
        </p:nvSpPr>
        <p:spPr>
          <a:xfrm>
            <a:off x="9144000" y="476541"/>
            <a:ext cx="9144000" cy="846386"/>
          </a:xfrm>
          <a:prstGeom prst="rect">
            <a:avLst/>
          </a:prstGeom>
        </p:spPr>
        <p:txBody>
          <a:bodyPr lIns="0" tIns="0" rIns="0" bIns="0" rtlCol="0" anchor="t">
            <a:spAutoFit/>
          </a:bodyPr>
          <a:lstStyle/>
          <a:p>
            <a:pPr algn="ctr">
              <a:lnSpc>
                <a:spcPts val="6600"/>
              </a:lnSpc>
            </a:pPr>
            <a:r>
              <a:rPr lang="en-US" sz="5500" dirty="0">
                <a:solidFill>
                  <a:srgbClr val="000000"/>
                </a:solidFill>
                <a:latin typeface="Droid Serif"/>
              </a:rPr>
              <a:t>Auteurs</a:t>
            </a:r>
          </a:p>
        </p:txBody>
      </p:sp>
      <p:pic>
        <p:nvPicPr>
          <p:cNvPr id="22" name="Obrázok 21" descr="Obrázok, na ktorom je ľudská tvár, osoba, úsmev, portrét&#10;&#10;Automaticky generovaný popis">
            <a:extLst>
              <a:ext uri="{FF2B5EF4-FFF2-40B4-BE49-F238E27FC236}">
                <a16:creationId xmlns:a16="http://schemas.microsoft.com/office/drawing/2014/main" id="{3A423C85-E8DB-69E4-6908-7B79BAA96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277" y="880348"/>
            <a:ext cx="3429000" cy="3371850"/>
          </a:xfrm>
          <a:prstGeom prst="ellipse">
            <a:avLst/>
          </a:prstGeom>
          <a:ln>
            <a:noFill/>
          </a:ln>
          <a:effectLst>
            <a:softEdge rad="112500"/>
          </a:effectLst>
        </p:spPr>
      </p:pic>
      <p:pic>
        <p:nvPicPr>
          <p:cNvPr id="24" name="Obrázok 23">
            <a:extLst>
              <a:ext uri="{FF2B5EF4-FFF2-40B4-BE49-F238E27FC236}">
                <a16:creationId xmlns:a16="http://schemas.microsoft.com/office/drawing/2014/main" id="{07074852-E33B-4C76-7532-E9D9864EA914}"/>
              </a:ext>
            </a:extLst>
          </p:cNvPr>
          <p:cNvPicPr>
            <a:picLocks noChangeAspect="1"/>
          </p:cNvPicPr>
          <p:nvPr/>
        </p:nvPicPr>
        <p:blipFill>
          <a:blip r:embed="rId5"/>
          <a:stretch>
            <a:fillRect/>
          </a:stretch>
        </p:blipFill>
        <p:spPr>
          <a:xfrm>
            <a:off x="2672158" y="5667892"/>
            <a:ext cx="3369133" cy="3190557"/>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3F949A"/>
          </a:solidFill>
        </p:spPr>
      </p:sp>
      <p:grpSp>
        <p:nvGrpSpPr>
          <p:cNvPr id="3" name="Group 3"/>
          <p:cNvGrpSpPr/>
          <p:nvPr/>
        </p:nvGrpSpPr>
        <p:grpSpPr>
          <a:xfrm>
            <a:off x="1350396" y="5327494"/>
            <a:ext cx="6547455" cy="1594641"/>
            <a:chOff x="0" y="0"/>
            <a:chExt cx="8729940" cy="2126188"/>
          </a:xfrm>
        </p:grpSpPr>
        <p:grpSp>
          <p:nvGrpSpPr>
            <p:cNvPr id="4" name="Group 4"/>
            <p:cNvGrpSpPr/>
            <p:nvPr/>
          </p:nvGrpSpPr>
          <p:grpSpPr>
            <a:xfrm>
              <a:off x="0" y="0"/>
              <a:ext cx="8729940" cy="2126188"/>
              <a:chOff x="0" y="0"/>
              <a:chExt cx="28338967" cy="6901992"/>
            </a:xfrm>
          </p:grpSpPr>
          <p:sp>
            <p:nvSpPr>
              <p:cNvPr id="5" name="Freeform 5"/>
              <p:cNvSpPr/>
              <p:nvPr/>
            </p:nvSpPr>
            <p:spPr>
              <a:xfrm>
                <a:off x="0" y="0"/>
                <a:ext cx="28338968" cy="6901992"/>
              </a:xfrm>
              <a:custGeom>
                <a:avLst/>
                <a:gdLst/>
                <a:ahLst/>
                <a:cxnLst/>
                <a:rect l="l" t="t" r="r" b="b"/>
                <a:pathLst>
                  <a:path w="28338968" h="6901992">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p:spPr>
          </p:sp>
        </p:grpSp>
        <p:sp>
          <p:nvSpPr>
            <p:cNvPr id="6" name="TextBox 6"/>
            <p:cNvSpPr txBox="1"/>
            <p:nvPr/>
          </p:nvSpPr>
          <p:spPr>
            <a:xfrm>
              <a:off x="363317" y="37299"/>
              <a:ext cx="8003303" cy="2027479"/>
            </a:xfrm>
            <a:prstGeom prst="rect">
              <a:avLst/>
            </a:prstGeom>
          </p:spPr>
          <p:txBody>
            <a:bodyPr lIns="0" tIns="0" rIns="0" bIns="0" rtlCol="0" anchor="t">
              <a:spAutoFit/>
            </a:bodyPr>
            <a:lstStyle/>
            <a:p>
              <a:pPr algn="ctr">
                <a:lnSpc>
                  <a:spcPts val="2999"/>
                </a:lnSpc>
              </a:pPr>
              <a:r>
                <a:rPr lang="en-US" sz="2499" dirty="0">
                  <a:solidFill>
                    <a:srgbClr val="2A2A2A"/>
                  </a:solidFill>
                  <a:latin typeface="Droid Serif"/>
                </a:rPr>
                <a:t>Mots-</a:t>
              </a:r>
              <a:r>
                <a:rPr lang="en-US" sz="2499" dirty="0" err="1">
                  <a:solidFill>
                    <a:srgbClr val="2A2A2A"/>
                  </a:solidFill>
                  <a:latin typeface="Droid Serif"/>
                </a:rPr>
                <a:t>clés</a:t>
              </a:r>
              <a:r>
                <a:rPr lang="en-US" sz="2499" dirty="0">
                  <a:solidFill>
                    <a:srgbClr val="2A2A2A"/>
                  </a:solidFill>
                  <a:latin typeface="Droid Serif"/>
                </a:rPr>
                <a:t>:</a:t>
              </a:r>
            </a:p>
            <a:p>
              <a:pPr algn="ctr">
                <a:lnSpc>
                  <a:spcPts val="2999"/>
                </a:lnSpc>
              </a:pPr>
              <a:r>
                <a:rPr lang="en-US" sz="2499" dirty="0">
                  <a:solidFill>
                    <a:srgbClr val="2A2A2A"/>
                  </a:solidFill>
                  <a:latin typeface="Droid Serif"/>
                </a:rPr>
                <a:t>Conscience de soi, </a:t>
              </a:r>
              <a:r>
                <a:rPr lang="en-US" sz="2499" dirty="0" err="1">
                  <a:solidFill>
                    <a:srgbClr val="2A2A2A"/>
                  </a:solidFill>
                  <a:latin typeface="Droid Serif"/>
                </a:rPr>
                <a:t>efficacité</a:t>
              </a:r>
              <a:r>
                <a:rPr lang="en-US" sz="2499" dirty="0">
                  <a:solidFill>
                    <a:srgbClr val="2A2A2A"/>
                  </a:solidFill>
                  <a:latin typeface="Droid Serif"/>
                </a:rPr>
                <a:t> </a:t>
              </a:r>
              <a:r>
                <a:rPr lang="en-US" sz="2499" dirty="0" err="1">
                  <a:solidFill>
                    <a:srgbClr val="2A2A2A"/>
                  </a:solidFill>
                  <a:latin typeface="Droid Serif"/>
                </a:rPr>
                <a:t>personnelle</a:t>
              </a:r>
              <a:r>
                <a:rPr lang="en-US" sz="2499" dirty="0">
                  <a:solidFill>
                    <a:srgbClr val="2A2A2A"/>
                  </a:solidFill>
                  <a:latin typeface="Droid Serif"/>
                </a:rPr>
                <a:t>, </a:t>
              </a:r>
              <a:r>
                <a:rPr lang="en-US" sz="2499" dirty="0" err="1">
                  <a:solidFill>
                    <a:srgbClr val="2A2A2A"/>
                  </a:solidFill>
                  <a:latin typeface="Droid Serif"/>
                </a:rPr>
                <a:t>compétences</a:t>
              </a:r>
              <a:r>
                <a:rPr lang="en-US" sz="2499" dirty="0">
                  <a:solidFill>
                    <a:srgbClr val="2A2A2A"/>
                  </a:solidFill>
                  <a:latin typeface="Droid Serif"/>
                </a:rPr>
                <a:t>, </a:t>
              </a:r>
              <a:r>
                <a:rPr lang="en-US" sz="2499" dirty="0" err="1">
                  <a:solidFill>
                    <a:srgbClr val="2A2A2A"/>
                  </a:solidFill>
                  <a:latin typeface="Droid Serif"/>
                </a:rPr>
                <a:t>entrepreneuriat</a:t>
              </a:r>
              <a:endParaRPr lang="en-US" sz="2499" dirty="0">
                <a:solidFill>
                  <a:srgbClr val="2A2A2A"/>
                </a:solidFill>
                <a:latin typeface="Droid Serif"/>
              </a:endParaRPr>
            </a:p>
          </p:txBody>
        </p:sp>
      </p:grpSp>
      <p:grpSp>
        <p:nvGrpSpPr>
          <p:cNvPr id="7" name="Group 7"/>
          <p:cNvGrpSpPr/>
          <p:nvPr/>
        </p:nvGrpSpPr>
        <p:grpSpPr>
          <a:xfrm>
            <a:off x="9372600" y="1665645"/>
            <a:ext cx="8763000" cy="6948566"/>
            <a:chOff x="-1508691" y="-9525"/>
            <a:chExt cx="11684001" cy="9264755"/>
          </a:xfrm>
        </p:grpSpPr>
        <p:sp>
          <p:nvSpPr>
            <p:cNvPr id="8" name="TextBox 8"/>
            <p:cNvSpPr txBox="1"/>
            <p:nvPr/>
          </p:nvSpPr>
          <p:spPr>
            <a:xfrm>
              <a:off x="-1508691" y="-9525"/>
              <a:ext cx="11684001" cy="3777017"/>
            </a:xfrm>
            <a:prstGeom prst="rect">
              <a:avLst/>
            </a:prstGeom>
          </p:spPr>
          <p:txBody>
            <a:bodyPr wrap="square" lIns="0" tIns="0" rIns="0" bIns="0" rtlCol="0" anchor="t">
              <a:spAutoFit/>
            </a:bodyPr>
            <a:lstStyle/>
            <a:p>
              <a:pPr algn="ctr">
                <a:lnSpc>
                  <a:spcPts val="11400"/>
                </a:lnSpc>
              </a:pPr>
              <a:r>
                <a:rPr lang="en-US" sz="8800" dirty="0" err="1">
                  <a:solidFill>
                    <a:srgbClr val="F6F5EF"/>
                  </a:solidFill>
                  <a:latin typeface="Droid Serif"/>
                </a:rPr>
                <a:t>Unité</a:t>
              </a:r>
              <a:r>
                <a:rPr lang="en-US" sz="8800" dirty="0">
                  <a:solidFill>
                    <a:srgbClr val="F6F5EF"/>
                  </a:solidFill>
                  <a:latin typeface="Droid Serif"/>
                </a:rPr>
                <a:t> </a:t>
              </a:r>
              <a:r>
                <a:rPr lang="en-US" sz="8800" dirty="0" err="1">
                  <a:solidFill>
                    <a:srgbClr val="F6F5EF"/>
                  </a:solidFill>
                  <a:latin typeface="Droid Serif"/>
                </a:rPr>
                <a:t>d’apprentissage</a:t>
              </a:r>
              <a:endParaRPr lang="en-US" sz="8800" dirty="0">
                <a:solidFill>
                  <a:srgbClr val="F6F5EF"/>
                </a:solidFill>
                <a:latin typeface="Droid Serif"/>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2891" y="4922471"/>
              <a:ext cx="5319235" cy="4332759"/>
            </a:xfrm>
            <a:prstGeom prst="rect">
              <a:avLst/>
            </a:prstGeom>
          </p:spPr>
        </p:pic>
      </p:grpSp>
      <p:pic>
        <p:nvPicPr>
          <p:cNvPr id="10" name="Picture 10"/>
          <p:cNvPicPr>
            <a:picLocks noChangeAspect="1"/>
          </p:cNvPicPr>
          <p:nvPr/>
        </p:nvPicPr>
        <p:blipFill>
          <a:blip r:embed="rId4"/>
          <a:srcRect/>
          <a:stretch>
            <a:fillRect/>
          </a:stretch>
        </p:blipFill>
        <p:spPr>
          <a:xfrm>
            <a:off x="13252300" y="6179185"/>
            <a:ext cx="927401" cy="696891"/>
          </a:xfrm>
          <a:prstGeom prst="rect">
            <a:avLst/>
          </a:prstGeom>
        </p:spPr>
      </p:pic>
      <p:sp>
        <p:nvSpPr>
          <p:cNvPr id="11" name="TextBox 11"/>
          <p:cNvSpPr txBox="1"/>
          <p:nvPr/>
        </p:nvSpPr>
        <p:spPr>
          <a:xfrm>
            <a:off x="501638" y="2189517"/>
            <a:ext cx="8244970" cy="1846659"/>
          </a:xfrm>
          <a:prstGeom prst="rect">
            <a:avLst/>
          </a:prstGeom>
        </p:spPr>
        <p:txBody>
          <a:bodyPr lIns="0" tIns="0" rIns="0" bIns="0" rtlCol="0" anchor="t">
            <a:spAutoFit/>
          </a:bodyPr>
          <a:lstStyle/>
          <a:p>
            <a:pPr algn="ctr">
              <a:lnSpc>
                <a:spcPts val="7200"/>
              </a:lnSpc>
            </a:pPr>
            <a:r>
              <a:rPr lang="fr-BE" sz="6000" dirty="0">
                <a:solidFill>
                  <a:srgbClr val="000000"/>
                </a:solidFill>
                <a:latin typeface="Droid Serif"/>
              </a:rPr>
              <a:t>Conscience de soi et efficacité personnelle</a:t>
            </a:r>
            <a:endParaRPr lang="en-US" sz="6000" dirty="0">
              <a:solidFill>
                <a:srgbClr val="000000"/>
              </a:solidFill>
              <a:latin typeface="Droid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sp>
        <p:nvSpPr>
          <p:cNvPr id="12" name="TextBox 12"/>
          <p:cNvSpPr txBox="1"/>
          <p:nvPr/>
        </p:nvSpPr>
        <p:spPr>
          <a:xfrm>
            <a:off x="4831755" y="735268"/>
            <a:ext cx="11465519" cy="1026115"/>
          </a:xfrm>
          <a:prstGeom prst="rect">
            <a:avLst/>
          </a:prstGeom>
        </p:spPr>
        <p:txBody>
          <a:bodyPr wrap="square" lIns="0" tIns="0" rIns="0" bIns="0" rtlCol="0" anchor="t">
            <a:spAutoFit/>
          </a:bodyPr>
          <a:lstStyle/>
          <a:p>
            <a:pPr algn="ctr">
              <a:lnSpc>
                <a:spcPts val="8399"/>
              </a:lnSpc>
            </a:pPr>
            <a:r>
              <a:rPr lang="en-US" sz="6999" dirty="0" err="1">
                <a:solidFill>
                  <a:srgbClr val="FBFCFD"/>
                </a:solidFill>
                <a:latin typeface="Droid Serif"/>
              </a:rPr>
              <a:t>Définitions</a:t>
            </a:r>
            <a:endParaRPr lang="en-US" sz="6999" dirty="0">
              <a:solidFill>
                <a:srgbClr val="FBFCFD"/>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grpSp>
        <p:nvGrpSpPr>
          <p:cNvPr id="18" name="Group 2">
            <a:extLst>
              <a:ext uri="{FF2B5EF4-FFF2-40B4-BE49-F238E27FC236}">
                <a16:creationId xmlns:a16="http://schemas.microsoft.com/office/drawing/2014/main" id="{BD1FF692-50D8-4043-3BAC-8135FE8739A6}"/>
              </a:ext>
            </a:extLst>
          </p:cNvPr>
          <p:cNvGrpSpPr/>
          <p:nvPr/>
        </p:nvGrpSpPr>
        <p:grpSpPr>
          <a:xfrm>
            <a:off x="1678781" y="3048604"/>
            <a:ext cx="14930437" cy="6503128"/>
            <a:chOff x="0" y="0"/>
            <a:chExt cx="45396583" cy="17809849"/>
          </a:xfrm>
        </p:grpSpPr>
        <p:sp>
          <p:nvSpPr>
            <p:cNvPr id="19" name="Freeform 3">
              <a:extLst>
                <a:ext uri="{FF2B5EF4-FFF2-40B4-BE49-F238E27FC236}">
                  <a16:creationId xmlns:a16="http://schemas.microsoft.com/office/drawing/2014/main" id="{FBA43984-EB11-F2C3-F4B4-8E65F61B64DA}"/>
                </a:ext>
              </a:extLst>
            </p:cNvPr>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20" name="Group 4">
            <a:extLst>
              <a:ext uri="{FF2B5EF4-FFF2-40B4-BE49-F238E27FC236}">
                <a16:creationId xmlns:a16="http://schemas.microsoft.com/office/drawing/2014/main" id="{AA19C31B-C6A8-6142-CBC5-2DCD78AC405C}"/>
              </a:ext>
            </a:extLst>
          </p:cNvPr>
          <p:cNvGrpSpPr/>
          <p:nvPr/>
        </p:nvGrpSpPr>
        <p:grpSpPr>
          <a:xfrm>
            <a:off x="1421750" y="3260633"/>
            <a:ext cx="15418449" cy="4062006"/>
            <a:chOff x="0" y="-118498"/>
            <a:chExt cx="13984611" cy="5235589"/>
          </a:xfrm>
        </p:grpSpPr>
        <p:sp>
          <p:nvSpPr>
            <p:cNvPr id="21" name="TextBox 5">
              <a:extLst>
                <a:ext uri="{FF2B5EF4-FFF2-40B4-BE49-F238E27FC236}">
                  <a16:creationId xmlns:a16="http://schemas.microsoft.com/office/drawing/2014/main" id="{B9CE648A-09A5-422B-4FAB-851D191605C2}"/>
                </a:ext>
              </a:extLst>
            </p:cNvPr>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22" name="TextBox 6">
              <a:extLst>
                <a:ext uri="{FF2B5EF4-FFF2-40B4-BE49-F238E27FC236}">
                  <a16:creationId xmlns:a16="http://schemas.microsoft.com/office/drawing/2014/main" id="{5E0D79BC-344B-C1E7-F734-6FDA1E9D0455}"/>
                </a:ext>
              </a:extLst>
            </p:cNvPr>
            <p:cNvSpPr txBox="1"/>
            <p:nvPr/>
          </p:nvSpPr>
          <p:spPr>
            <a:xfrm>
              <a:off x="369486" y="-118498"/>
              <a:ext cx="13337254" cy="3676816"/>
            </a:xfrm>
            <a:prstGeom prst="rect">
              <a:avLst/>
            </a:prstGeom>
          </p:spPr>
          <p:txBody>
            <a:bodyPr wrap="square" lIns="0" tIns="0" rIns="0" bIns="0" rtlCol="0" anchor="t">
              <a:spAutoFit/>
            </a:bodyPr>
            <a:lstStyle/>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sp>
        <p:nvSpPr>
          <p:cNvPr id="3" name="ZoneTexte 2">
            <a:extLst>
              <a:ext uri="{FF2B5EF4-FFF2-40B4-BE49-F238E27FC236}">
                <a16:creationId xmlns:a16="http://schemas.microsoft.com/office/drawing/2014/main" id="{E6CB593B-C5B6-1A01-FB24-C9D4BCA2535D}"/>
              </a:ext>
            </a:extLst>
          </p:cNvPr>
          <p:cNvSpPr txBox="1"/>
          <p:nvPr/>
        </p:nvSpPr>
        <p:spPr>
          <a:xfrm>
            <a:off x="2438400" y="3396489"/>
            <a:ext cx="12877800" cy="6001643"/>
          </a:xfrm>
          <a:prstGeom prst="rect">
            <a:avLst/>
          </a:prstGeom>
          <a:noFill/>
        </p:spPr>
        <p:txBody>
          <a:bodyPr wrap="square">
            <a:spAutoFit/>
          </a:bodyPr>
          <a:lstStyle/>
          <a:p>
            <a:pPr algn="just"/>
            <a:r>
              <a:rPr lang="fr-BE" sz="2400" dirty="0">
                <a:solidFill>
                  <a:schemeClr val="bg1"/>
                </a:solidFill>
              </a:rPr>
              <a:t>La </a:t>
            </a:r>
            <a:r>
              <a:rPr lang="fr-BE" sz="2400" b="1" dirty="0">
                <a:solidFill>
                  <a:schemeClr val="bg1"/>
                </a:solidFill>
              </a:rPr>
              <a:t>conscience de soi </a:t>
            </a:r>
            <a:r>
              <a:rPr lang="fr-BE" sz="2400" dirty="0">
                <a:solidFill>
                  <a:schemeClr val="bg1"/>
                </a:solidFill>
              </a:rPr>
              <a:t>est l'expérience de sa propre personnalité ou individualité. La conscience de soi est la façon dont un individu expérimente et comprend son propre caractère, ses sentiments, ses motivations et ses désirs.</a:t>
            </a:r>
          </a:p>
          <a:p>
            <a:pPr algn="just"/>
            <a:endParaRPr lang="fr-BE" sz="2400" dirty="0">
              <a:solidFill>
                <a:schemeClr val="bg1"/>
              </a:solidFill>
            </a:endParaRPr>
          </a:p>
          <a:p>
            <a:pPr algn="just"/>
            <a:r>
              <a:rPr lang="fr-BE" sz="2400" b="1" dirty="0">
                <a:solidFill>
                  <a:schemeClr val="bg1"/>
                </a:solidFill>
              </a:rPr>
              <a:t>L'efficacité personnelle </a:t>
            </a:r>
            <a:r>
              <a:rPr lang="fr-BE" sz="2400" dirty="0">
                <a:solidFill>
                  <a:schemeClr val="bg1"/>
                </a:solidFill>
              </a:rPr>
              <a:t>est la confiance qu’a un individu en sa capacité à agir de la manière nécessaire pour atteindre des objectifs spécifiques. L’efficacité personnelle affecte tous les domaines de l’activité humaine et influence fortement la compétence qu’a un individu à faire face aux défis et aux choix.</a:t>
            </a:r>
          </a:p>
          <a:p>
            <a:pPr algn="just"/>
            <a:endParaRPr lang="fr-BE" sz="2400" dirty="0">
              <a:solidFill>
                <a:schemeClr val="bg1"/>
              </a:solidFill>
            </a:endParaRPr>
          </a:p>
          <a:p>
            <a:pPr algn="just"/>
            <a:r>
              <a:rPr lang="fr-BE" sz="2400" dirty="0">
                <a:solidFill>
                  <a:schemeClr val="bg1"/>
                </a:solidFill>
              </a:rPr>
              <a:t>Une </a:t>
            </a:r>
            <a:r>
              <a:rPr lang="fr-BE" sz="2400" b="1" dirty="0">
                <a:solidFill>
                  <a:schemeClr val="bg1"/>
                </a:solidFill>
              </a:rPr>
              <a:t>compétence</a:t>
            </a:r>
            <a:r>
              <a:rPr lang="fr-BE" sz="2400" dirty="0">
                <a:solidFill>
                  <a:schemeClr val="bg1"/>
                </a:solidFill>
              </a:rPr>
              <a:t> résulte d'une combinaison d'un ensemble de savoirs, savoir-faire et savoir-être qui permettent d'agir de manière adaptée en situation d'exécution. Il s'agit donc d'un savoir-faire opérationnel validé – il est évaluable et améliorable.</a:t>
            </a:r>
          </a:p>
          <a:p>
            <a:pPr algn="just"/>
            <a:endParaRPr lang="fr-BE" sz="2400" dirty="0">
              <a:solidFill>
                <a:schemeClr val="bg1"/>
              </a:solidFill>
            </a:endParaRPr>
          </a:p>
          <a:p>
            <a:pPr algn="just"/>
            <a:r>
              <a:rPr lang="fr-BE" sz="2400" dirty="0">
                <a:solidFill>
                  <a:schemeClr val="bg1"/>
                </a:solidFill>
              </a:rPr>
              <a:t>La </a:t>
            </a:r>
            <a:r>
              <a:rPr lang="fr-BE" sz="2400" b="1" dirty="0">
                <a:solidFill>
                  <a:schemeClr val="bg1"/>
                </a:solidFill>
              </a:rPr>
              <a:t>compétence entrepreneuriale </a:t>
            </a:r>
            <a:r>
              <a:rPr lang="fr-BE" sz="2400" dirty="0">
                <a:solidFill>
                  <a:schemeClr val="bg1"/>
                </a:solidFill>
              </a:rPr>
              <a:t>est un ensemble de compétences et de comportements nécessaires pour créer, développer, gérer et développer une entreprise/équipe/organisation. Cela inclut également la capacité à gérer les risques. Les compétences peuvent être techniques, comportementales, basées sur l'attitude ou sur la productivité.</a:t>
            </a:r>
          </a:p>
        </p:txBody>
      </p:sp>
    </p:spTree>
    <p:extLst>
      <p:ext uri="{BB962C8B-B14F-4D97-AF65-F5344CB8AC3E}">
        <p14:creationId xmlns:p14="http://schemas.microsoft.com/office/powerpoint/2010/main" val="238518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1271732" y="4058532"/>
            <a:ext cx="10488458" cy="4114800"/>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271732" y="4267752"/>
            <a:ext cx="10488458" cy="4494115"/>
            <a:chOff x="0" y="-2790"/>
            <a:chExt cx="13984611" cy="5992158"/>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0" y="-2790"/>
              <a:ext cx="13984611" cy="5992158"/>
            </a:xfrm>
            <a:prstGeom prst="rect">
              <a:avLst/>
            </a:prstGeom>
          </p:spPr>
          <p:txBody>
            <a:bodyPr lIns="0" tIns="0" rIns="0" bIns="0" rtlCol="0" anchor="t">
              <a:spAutoFit/>
            </a:bodyPr>
            <a:lstStyle/>
            <a:p>
              <a:pPr algn="ctr">
                <a:lnSpc>
                  <a:spcPts val="3181"/>
                </a:lnSpc>
              </a:pPr>
              <a:r>
                <a:rPr lang="fr-BE" sz="2651" dirty="0">
                  <a:solidFill>
                    <a:srgbClr val="FFFFFF"/>
                  </a:solidFill>
                  <a:latin typeface="Droid Serif"/>
                </a:rPr>
                <a:t>Veuillez préparer  de quoi écrire (une feuille de papier, un cahier, un bloc-notes, un stylo, un crayon ou un marqueur). Vous pouvez également utiliser votre téléphone portable ou votre ordinateur portable.</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Mettez-vous à l'aise.</a:t>
              </a:r>
            </a:p>
            <a:p>
              <a:pPr algn="ctr">
                <a:lnSpc>
                  <a:spcPts val="3181"/>
                </a:lnSpc>
              </a:pPr>
              <a:endParaRPr lang="fr-BE" sz="2651" dirty="0">
                <a:solidFill>
                  <a:srgbClr val="FFFFFF"/>
                </a:solidFill>
                <a:latin typeface="Droid Serif"/>
              </a:endParaRPr>
            </a:p>
            <a:p>
              <a:pPr algn="ctr">
                <a:lnSpc>
                  <a:spcPts val="3181"/>
                </a:lnSpc>
              </a:pPr>
              <a:r>
                <a:rPr lang="fr-BE" sz="2651" dirty="0">
                  <a:solidFill>
                    <a:srgbClr val="FFFFFF"/>
                  </a:solidFill>
                  <a:latin typeface="Droid Serif"/>
                </a:rPr>
                <a:t>Fermez les yeux, calmez votre esprit et réfléchissez à votre vie professionnelle.</a:t>
              </a: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fr-BE" sz="6999" dirty="0">
                <a:solidFill>
                  <a:srgbClr val="FBFCFD"/>
                </a:solidFill>
                <a:latin typeface="Droid Serif"/>
              </a:rPr>
              <a:t>Écriture réflexive</a:t>
            </a:r>
            <a:endParaRPr lang="en-US" sz="6999" b="1" dirty="0">
              <a:solidFill>
                <a:srgbClr val="D67D49"/>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6" name="Obrázok 15" descr="Obrázok, na ktorom je text, kancelárske potreby, computer, pero&#10;&#10;Automaticky generovaný popis">
            <a:extLst>
              <a:ext uri="{FF2B5EF4-FFF2-40B4-BE49-F238E27FC236}">
                <a16:creationId xmlns:a16="http://schemas.microsoft.com/office/drawing/2014/main" id="{B2676FC0-9E45-DD1C-EABA-29DACD145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0600" y="4914900"/>
            <a:ext cx="3684922" cy="2480236"/>
          </a:xfrm>
          <a:prstGeom prst="rect">
            <a:avLst/>
          </a:prstGeom>
        </p:spPr>
      </p:pic>
    </p:spTree>
    <p:extLst>
      <p:ext uri="{BB962C8B-B14F-4D97-AF65-F5344CB8AC3E}">
        <p14:creationId xmlns:p14="http://schemas.microsoft.com/office/powerpoint/2010/main" val="215537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914400" y="3238500"/>
            <a:ext cx="10845790" cy="4934832"/>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079980" y="3458693"/>
            <a:ext cx="10517033" cy="6545959"/>
            <a:chOff x="0" y="-1639601"/>
            <a:chExt cx="14022711" cy="8727952"/>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38100" y="-1639601"/>
              <a:ext cx="13984611" cy="8727952"/>
            </a:xfrm>
            <a:prstGeom prst="rect">
              <a:avLst/>
            </a:prstGeom>
          </p:spPr>
          <p:txBody>
            <a:bodyPr lIns="0" tIns="0" rIns="0" bIns="0" rtlCol="0" anchor="t">
              <a:spAutoFit/>
            </a:bodyPr>
            <a:lstStyle/>
            <a:p>
              <a:pPr algn="ctr">
                <a:lnSpc>
                  <a:spcPts val="3181"/>
                </a:lnSpc>
              </a:pPr>
              <a:r>
                <a:rPr lang="fr-BE" sz="2400" dirty="0">
                  <a:solidFill>
                    <a:srgbClr val="FFFFFF"/>
                  </a:solidFill>
                  <a:latin typeface="Droid Serif"/>
                </a:rPr>
                <a:t>Pensez à une expérience de votre vie dont vous pourriez tirer des leçons. Peu importe si ça s'est bien passé ou si ça s'est mal passé. Utilisez les questions ci-dessous pour rédiger un texte de réflexion sur l’expérience.</a:t>
              </a:r>
            </a:p>
            <a:p>
              <a:pPr algn="ctr">
                <a:lnSpc>
                  <a:spcPts val="3181"/>
                </a:lnSpc>
              </a:pPr>
              <a:endParaRPr lang="fr-BE" sz="2400" dirty="0">
                <a:solidFill>
                  <a:srgbClr val="FFFFFF"/>
                </a:solidFill>
                <a:latin typeface="Droid Serif"/>
              </a:endParaRPr>
            </a:p>
            <a:p>
              <a:pPr marL="342900" indent="-342900" algn="ctr">
                <a:lnSpc>
                  <a:spcPts val="3181"/>
                </a:lnSpc>
                <a:buFont typeface="Wingdings" panose="05000000000000000000" pitchFamily="2" charset="2"/>
                <a:buChar char="ü"/>
              </a:pPr>
              <a:r>
                <a:rPr lang="fr-BE" sz="2400" dirty="0">
                  <a:solidFill>
                    <a:srgbClr val="FFFFFF"/>
                  </a:solidFill>
                  <a:latin typeface="Droid Serif"/>
                </a:rPr>
                <a:t>Vos attentes avant l'expérience</a:t>
              </a:r>
            </a:p>
            <a:p>
              <a:pPr marL="342900" indent="-342900" algn="ctr">
                <a:lnSpc>
                  <a:spcPts val="3181"/>
                </a:lnSpc>
                <a:buFont typeface="Wingdings" panose="05000000000000000000" pitchFamily="2" charset="2"/>
                <a:buChar char="ü"/>
              </a:pPr>
              <a:r>
                <a:rPr lang="fr-BE" sz="2400" dirty="0">
                  <a:solidFill>
                    <a:srgbClr val="FFFFFF"/>
                  </a:solidFill>
                  <a:latin typeface="Droid Serif"/>
                </a:rPr>
                <a:t>Votre expérience après l'expérience</a:t>
              </a:r>
            </a:p>
            <a:p>
              <a:pPr marL="342900" indent="-342900" algn="ctr">
                <a:lnSpc>
                  <a:spcPts val="3181"/>
                </a:lnSpc>
                <a:buFont typeface="Wingdings" panose="05000000000000000000" pitchFamily="2" charset="2"/>
                <a:buChar char="ü"/>
              </a:pPr>
              <a:r>
                <a:rPr lang="fr-BE" sz="2400" dirty="0">
                  <a:solidFill>
                    <a:srgbClr val="FFFFFF"/>
                  </a:solidFill>
                  <a:latin typeface="Droid Serif"/>
                </a:rPr>
                <a:t>Quelles parties avez-vous trouvées faciles/difficiles ?</a:t>
              </a:r>
            </a:p>
            <a:p>
              <a:pPr algn="ctr">
                <a:lnSpc>
                  <a:spcPts val="3181"/>
                </a:lnSpc>
              </a:pPr>
              <a:endParaRPr lang="fr-BE" sz="2400" dirty="0">
                <a:solidFill>
                  <a:srgbClr val="FFFFFF"/>
                </a:solidFill>
                <a:latin typeface="Droid Serif"/>
              </a:endParaRPr>
            </a:p>
            <a:p>
              <a:pPr algn="ctr">
                <a:lnSpc>
                  <a:spcPts val="3181"/>
                </a:lnSpc>
              </a:pPr>
              <a:r>
                <a:rPr lang="fr-BE" sz="2400" b="1" dirty="0">
                  <a:solidFill>
                    <a:srgbClr val="FFFFFF"/>
                  </a:solidFill>
                  <a:latin typeface="Droid Serif"/>
                  <a:sym typeface="Wingdings" panose="05000000000000000000" pitchFamily="2" charset="2"/>
                </a:rPr>
                <a:t> </a:t>
              </a:r>
              <a:r>
                <a:rPr lang="fr-BE" sz="2400" b="1" dirty="0">
                  <a:solidFill>
                    <a:srgbClr val="FFFFFF"/>
                  </a:solidFill>
                  <a:latin typeface="Droid Serif"/>
                </a:rPr>
                <a:t>Que feriez-vous différemment si vous étiez confronté à une situation similaire ?</a:t>
              </a:r>
              <a:endParaRPr lang="en-US" sz="2400" b="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fr-BE" sz="6999" dirty="0">
                <a:solidFill>
                  <a:srgbClr val="FBFCFD"/>
                </a:solidFill>
                <a:latin typeface="Droid Serif"/>
              </a:rPr>
              <a:t>Écriture réflexive</a:t>
            </a:r>
            <a:endParaRPr lang="en-US" sz="6999" b="1" dirty="0">
              <a:solidFill>
                <a:srgbClr val="D67D49"/>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6" name="Obrázok 15" descr="Obrázok, na ktorom je text, kancelárske potreby, computer, pero&#10;&#10;Automaticky generovaný popis">
            <a:extLst>
              <a:ext uri="{FF2B5EF4-FFF2-40B4-BE49-F238E27FC236}">
                <a16:creationId xmlns:a16="http://schemas.microsoft.com/office/drawing/2014/main" id="{B2676FC0-9E45-DD1C-EABA-29DACD145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0600" y="4914900"/>
            <a:ext cx="3684922" cy="2480236"/>
          </a:xfrm>
          <a:prstGeom prst="rect">
            <a:avLst/>
          </a:prstGeom>
        </p:spPr>
      </p:pic>
    </p:spTree>
    <p:extLst>
      <p:ext uri="{BB962C8B-B14F-4D97-AF65-F5344CB8AC3E}">
        <p14:creationId xmlns:p14="http://schemas.microsoft.com/office/powerpoint/2010/main" val="177240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
        <p:cNvGrpSpPr/>
        <p:nvPr/>
      </p:nvGrpSpPr>
      <p:grpSpPr>
        <a:xfrm>
          <a:off x="0" y="0"/>
          <a:ext cx="0" cy="0"/>
          <a:chOff x="0" y="0"/>
          <a:chExt cx="0" cy="0"/>
        </a:xfrm>
      </p:grpSpPr>
      <p:grpSp>
        <p:nvGrpSpPr>
          <p:cNvPr id="2" name="Group 2"/>
          <p:cNvGrpSpPr/>
          <p:nvPr/>
        </p:nvGrpSpPr>
        <p:grpSpPr>
          <a:xfrm>
            <a:off x="609600" y="3151857"/>
            <a:ext cx="11150590" cy="6325837"/>
            <a:chOff x="0" y="0"/>
            <a:chExt cx="45396583" cy="17809849"/>
          </a:xfrm>
        </p:grpSpPr>
        <p:sp>
          <p:nvSpPr>
            <p:cNvPr id="3" name="Freeform 3"/>
            <p:cNvSpPr/>
            <p:nvPr/>
          </p:nvSpPr>
          <p:spPr>
            <a:xfrm>
              <a:off x="0" y="0"/>
              <a:ext cx="45396584" cy="17809849"/>
            </a:xfrm>
            <a:custGeom>
              <a:avLst/>
              <a:gdLst/>
              <a:ahLst/>
              <a:cxnLst/>
              <a:rect l="l" t="t" r="r" b="b"/>
              <a:pathLst>
                <a:path w="45396584" h="17809849">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p:spPr>
        </p:sp>
      </p:grpSp>
      <p:grpSp>
        <p:nvGrpSpPr>
          <p:cNvPr id="4" name="Group 4"/>
          <p:cNvGrpSpPr/>
          <p:nvPr/>
        </p:nvGrpSpPr>
        <p:grpSpPr>
          <a:xfrm>
            <a:off x="1181515" y="3848100"/>
            <a:ext cx="10578675" cy="4904484"/>
            <a:chOff x="-120289" y="-562326"/>
            <a:chExt cx="14104900" cy="6539317"/>
          </a:xfrm>
        </p:grpSpPr>
        <p:sp>
          <p:nvSpPr>
            <p:cNvPr id="5" name="TextBox 5"/>
            <p:cNvSpPr txBox="1"/>
            <p:nvPr/>
          </p:nvSpPr>
          <p:spPr>
            <a:xfrm>
              <a:off x="0" y="4723724"/>
              <a:ext cx="13984611" cy="393367"/>
            </a:xfrm>
            <a:prstGeom prst="rect">
              <a:avLst/>
            </a:prstGeom>
          </p:spPr>
          <p:txBody>
            <a:bodyPr lIns="0" tIns="0" rIns="0" bIns="0" rtlCol="0" anchor="t">
              <a:spAutoFit/>
            </a:bodyPr>
            <a:lstStyle/>
            <a:p>
              <a:pPr algn="ctr">
                <a:lnSpc>
                  <a:spcPts val="2413"/>
                </a:lnSpc>
              </a:pPr>
              <a:endParaRPr/>
            </a:p>
          </p:txBody>
        </p:sp>
        <p:sp>
          <p:nvSpPr>
            <p:cNvPr id="6" name="TextBox 6"/>
            <p:cNvSpPr txBox="1"/>
            <p:nvPr/>
          </p:nvSpPr>
          <p:spPr>
            <a:xfrm>
              <a:off x="-120289" y="-562326"/>
              <a:ext cx="13984611" cy="6539317"/>
            </a:xfrm>
            <a:prstGeom prst="rect">
              <a:avLst/>
            </a:prstGeom>
          </p:spPr>
          <p:txBody>
            <a:bodyPr lIns="0" tIns="0" rIns="0" bIns="0" rtlCol="0" anchor="t">
              <a:spAutoFit/>
            </a:bodyPr>
            <a:lstStyle/>
            <a:p>
              <a:pPr marL="457200" indent="-457200" algn="ctr">
                <a:lnSpc>
                  <a:spcPts val="3181"/>
                </a:lnSpc>
                <a:buFont typeface="Wingdings" panose="05000000000000000000" pitchFamily="2" charset="2"/>
                <a:buChar char="ü"/>
              </a:pPr>
              <a:r>
                <a:rPr lang="fr-BE" sz="2651" dirty="0">
                  <a:solidFill>
                    <a:srgbClr val="FFFFFF"/>
                  </a:solidFill>
                  <a:latin typeface="Droid Serif"/>
                </a:rPr>
                <a:t>Pensez à ce que vous avez appris et réfléchissez à la manière dont vous pourriez utiliser votre apprentissage à l’avenir. </a:t>
              </a:r>
            </a:p>
            <a:p>
              <a:pPr marL="457200" indent="-457200" algn="ctr">
                <a:lnSpc>
                  <a:spcPts val="3181"/>
                </a:lnSpc>
                <a:buFont typeface="Wingdings" panose="05000000000000000000" pitchFamily="2" charset="2"/>
                <a:buChar char="ü"/>
              </a:pPr>
              <a:endParaRPr lang="fr-BE" sz="2651" dirty="0">
                <a:solidFill>
                  <a:srgbClr val="FFFFFF"/>
                </a:solidFill>
                <a:latin typeface="Droid Serif"/>
              </a:endParaRPr>
            </a:p>
            <a:p>
              <a:pPr marL="457200" indent="-457200" algn="ctr">
                <a:lnSpc>
                  <a:spcPts val="3181"/>
                </a:lnSpc>
                <a:buFont typeface="Wingdings" panose="05000000000000000000" pitchFamily="2" charset="2"/>
                <a:buChar char="ü"/>
              </a:pPr>
              <a:r>
                <a:rPr lang="fr-BE" sz="2651" dirty="0">
                  <a:solidFill>
                    <a:srgbClr val="FFFFFF"/>
                  </a:solidFill>
                  <a:latin typeface="Droid Serif"/>
                </a:rPr>
                <a:t>Comment vos connaissances et votre compréhension ont-elles changé ?</a:t>
              </a:r>
            </a:p>
            <a:p>
              <a:pPr marL="457200" indent="-457200" algn="ctr">
                <a:lnSpc>
                  <a:spcPts val="3181"/>
                </a:lnSpc>
                <a:buFont typeface="Wingdings" panose="05000000000000000000" pitchFamily="2" charset="2"/>
                <a:buChar char="ü"/>
              </a:pPr>
              <a:endParaRPr lang="fr-BE" sz="2651" dirty="0">
                <a:solidFill>
                  <a:srgbClr val="FFFFFF"/>
                </a:solidFill>
                <a:latin typeface="Droid Serif"/>
              </a:endParaRPr>
            </a:p>
            <a:p>
              <a:pPr marL="457200" indent="-457200" algn="ctr">
                <a:lnSpc>
                  <a:spcPts val="3181"/>
                </a:lnSpc>
                <a:buFont typeface="Wingdings" panose="05000000000000000000" pitchFamily="2" charset="2"/>
                <a:buChar char="ü"/>
              </a:pPr>
              <a:r>
                <a:rPr lang="fr-BE" sz="2651" dirty="0">
                  <a:solidFill>
                    <a:srgbClr val="FFFFFF"/>
                  </a:solidFill>
                  <a:latin typeface="Droid Serif"/>
                </a:rPr>
                <a:t>Comment pourriez-vous mettre en pratique ce que vous avez appris ?</a:t>
              </a:r>
            </a:p>
            <a:p>
              <a:pPr marL="457200" indent="-457200" algn="ctr">
                <a:lnSpc>
                  <a:spcPts val="3181"/>
                </a:lnSpc>
                <a:buFont typeface="Wingdings" panose="05000000000000000000" pitchFamily="2" charset="2"/>
                <a:buChar char="ü"/>
              </a:pPr>
              <a:endParaRPr lang="fr-BE" sz="2651" dirty="0">
                <a:solidFill>
                  <a:srgbClr val="FFFFFF"/>
                </a:solidFill>
                <a:latin typeface="Droid Serif"/>
              </a:endParaRPr>
            </a:p>
            <a:p>
              <a:pPr marL="457200" indent="-457200" algn="ctr">
                <a:lnSpc>
                  <a:spcPts val="3181"/>
                </a:lnSpc>
                <a:buFont typeface="Wingdings" panose="05000000000000000000" pitchFamily="2" charset="2"/>
                <a:buChar char="ü"/>
              </a:pPr>
              <a:r>
                <a:rPr lang="fr-BE" sz="2651" dirty="0">
                  <a:solidFill>
                    <a:srgbClr val="FFFFFF"/>
                  </a:solidFill>
                  <a:latin typeface="Droid Serif"/>
                </a:rPr>
                <a:t>Comment aborderiez-vous les prochains défis ?</a:t>
              </a: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a:p>
              <a:pPr algn="ctr">
                <a:lnSpc>
                  <a:spcPts val="3181"/>
                </a:lnSpc>
              </a:pPr>
              <a:endParaRPr lang="en-US" sz="2651" dirty="0">
                <a:solidFill>
                  <a:srgbClr val="FFFFFF"/>
                </a:solidFill>
                <a:latin typeface="Droid Serif"/>
              </a:endParaRPr>
            </a:p>
          </p:txBody>
        </p:sp>
      </p:grpSp>
      <p:grpSp>
        <p:nvGrpSpPr>
          <p:cNvPr id="7" name="Group 7"/>
          <p:cNvGrpSpPr/>
          <p:nvPr/>
        </p:nvGrpSpPr>
        <p:grpSpPr>
          <a:xfrm>
            <a:off x="12240166" y="4058532"/>
            <a:ext cx="4057108" cy="4114800"/>
            <a:chOff x="0" y="0"/>
            <a:chExt cx="17560143" cy="17809849"/>
          </a:xfrm>
        </p:grpSpPr>
        <p:sp>
          <p:nvSpPr>
            <p:cNvPr id="8" name="Freeform 8"/>
            <p:cNvSpPr/>
            <p:nvPr/>
          </p:nvSpPr>
          <p:spPr>
            <a:xfrm>
              <a:off x="0" y="0"/>
              <a:ext cx="17560144" cy="17809849"/>
            </a:xfrm>
            <a:custGeom>
              <a:avLst/>
              <a:gdLst/>
              <a:ahLst/>
              <a:cxnLst/>
              <a:rect l="l" t="t" r="r" b="b"/>
              <a:pathLst>
                <a:path w="17560144" h="17809849">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p:spPr>
        </p:sp>
      </p:grpSp>
      <p:sp>
        <p:nvSpPr>
          <p:cNvPr id="12" name="TextBox 12"/>
          <p:cNvSpPr txBox="1"/>
          <p:nvPr/>
        </p:nvSpPr>
        <p:spPr>
          <a:xfrm>
            <a:off x="4831755" y="735268"/>
            <a:ext cx="12389445" cy="1026115"/>
          </a:xfrm>
          <a:prstGeom prst="rect">
            <a:avLst/>
          </a:prstGeom>
        </p:spPr>
        <p:txBody>
          <a:bodyPr wrap="square" lIns="0" tIns="0" rIns="0" bIns="0" rtlCol="0" anchor="t">
            <a:spAutoFit/>
          </a:bodyPr>
          <a:lstStyle/>
          <a:p>
            <a:pPr algn="ctr">
              <a:lnSpc>
                <a:spcPts val="8399"/>
              </a:lnSpc>
            </a:pPr>
            <a:r>
              <a:rPr lang="fr-BE" sz="6999" dirty="0">
                <a:solidFill>
                  <a:srgbClr val="FBFCFD"/>
                </a:solidFill>
                <a:latin typeface="Droid Serif"/>
              </a:rPr>
              <a:t>Écriture réflexive</a:t>
            </a:r>
            <a:endParaRPr lang="en-US" sz="6999" b="1" dirty="0">
              <a:solidFill>
                <a:srgbClr val="D67D49"/>
              </a:solidFill>
              <a:latin typeface="Droid Serif"/>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31741" y="809305"/>
            <a:ext cx="1365127" cy="1955261"/>
          </a:xfrm>
          <a:prstGeom prst="rect">
            <a:avLst/>
          </a:prstGeom>
        </p:spPr>
      </p:pic>
      <p:pic>
        <p:nvPicPr>
          <p:cNvPr id="14" name="Picture 14"/>
          <p:cNvPicPr>
            <a:picLocks noChangeAspect="1"/>
          </p:cNvPicPr>
          <p:nvPr/>
        </p:nvPicPr>
        <p:blipFill>
          <a:blip r:embed="rId4"/>
          <a:srcRect/>
          <a:stretch>
            <a:fillRect/>
          </a:stretch>
        </p:blipFill>
        <p:spPr>
          <a:xfrm>
            <a:off x="3637027" y="1503432"/>
            <a:ext cx="754555" cy="567007"/>
          </a:xfrm>
          <a:prstGeom prst="rect">
            <a:avLst/>
          </a:prstGeom>
        </p:spPr>
      </p:pic>
      <p:pic>
        <p:nvPicPr>
          <p:cNvPr id="16" name="Obrázok 15" descr="Obrázok, na ktorom je text, kancelárske potreby, computer, pero&#10;&#10;Automaticky generovaný popis">
            <a:extLst>
              <a:ext uri="{FF2B5EF4-FFF2-40B4-BE49-F238E27FC236}">
                <a16:creationId xmlns:a16="http://schemas.microsoft.com/office/drawing/2014/main" id="{B2676FC0-9E45-DD1C-EABA-29DACD145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0600" y="4914900"/>
            <a:ext cx="3684922" cy="2480236"/>
          </a:xfrm>
          <a:prstGeom prst="rect">
            <a:avLst/>
          </a:prstGeom>
        </p:spPr>
      </p:pic>
      <p:pic>
        <p:nvPicPr>
          <p:cNvPr id="15" name="Obrázok 14" descr="Obrázok, na ktorom je kreslený obrázok, animák, emotikón, umenie&#10;&#10;Automaticky generovaný popis">
            <a:extLst>
              <a:ext uri="{FF2B5EF4-FFF2-40B4-BE49-F238E27FC236}">
                <a16:creationId xmlns:a16="http://schemas.microsoft.com/office/drawing/2014/main" id="{6C60E97B-60E3-2D25-269E-2BDF6F03CE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4709" y="6731216"/>
            <a:ext cx="1795240" cy="2884232"/>
          </a:xfrm>
          <a:prstGeom prst="rect">
            <a:avLst/>
          </a:prstGeom>
        </p:spPr>
      </p:pic>
    </p:spTree>
    <p:extLst>
      <p:ext uri="{BB962C8B-B14F-4D97-AF65-F5344CB8AC3E}">
        <p14:creationId xmlns:p14="http://schemas.microsoft.com/office/powerpoint/2010/main" val="122065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0C7EF21BFEF043995A0076DAC6AC0D" ma:contentTypeVersion="16" ma:contentTypeDescription="Create a new document." ma:contentTypeScope="" ma:versionID="d9d8bcc135b5c37ba5f20d39cc16d35a">
  <xsd:schema xmlns:xsd="http://www.w3.org/2001/XMLSchema" xmlns:xs="http://www.w3.org/2001/XMLSchema" xmlns:p="http://schemas.microsoft.com/office/2006/metadata/properties" xmlns:ns2="6ff863e2-50f9-4e2f-a267-9331c1baebff" xmlns:ns3="4b99807d-51f4-47cd-9e14-ec3de4a08596" targetNamespace="http://schemas.microsoft.com/office/2006/metadata/properties" ma:root="true" ma:fieldsID="93ec599eaf6e6f0b8b5822ad98b4718d" ns2:_="" ns3:_="">
    <xsd:import namespace="6ff863e2-50f9-4e2f-a267-9331c1baebff"/>
    <xsd:import namespace="4b99807d-51f4-47cd-9e14-ec3de4a08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863e2-50f9-4e2f-a267-9331c1baeb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4dc7076-5b20-412f-9790-c3dabd17185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99807d-51f4-47cd-9e14-ec3de4a085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282a2b-03bb-4fa7-a89f-8ee72b9f3fe9}" ma:internalName="TaxCatchAll" ma:showField="CatchAllData" ma:web="4b99807d-51f4-47cd-9e14-ec3de4a085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B22ED-F6DC-4333-A019-AA3AF947B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863e2-50f9-4e2f-a267-9331c1baebff"/>
    <ds:schemaRef ds:uri="4b99807d-51f4-47cd-9e14-ec3de4a085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C4F9C1-023A-4109-AF2A-E205775205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3027</TotalTime>
  <Words>1917</Words>
  <Application>Microsoft Office PowerPoint</Application>
  <PresentationFormat>Personnalisé</PresentationFormat>
  <Paragraphs>208</Paragraphs>
  <Slides>26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Arial</vt:lpstr>
      <vt:lpstr>Calibri</vt:lpstr>
      <vt:lpstr>Source Sans Pro</vt:lpstr>
      <vt:lpstr>Public Sans Italics</vt:lpstr>
      <vt:lpstr>Public Sans Bold</vt:lpstr>
      <vt:lpstr>Public Sans</vt:lpstr>
      <vt:lpstr>Wingdings</vt:lpstr>
      <vt:lpstr>Droid Serif</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ENTREPUBL CURRICULUM - TRAINING MODULES TEMPLATE</dc:title>
  <dc:creator>Adelaida Fanfarová</dc:creator>
  <cp:lastModifiedBy>GOFFIN Pierre</cp:lastModifiedBy>
  <cp:revision>6</cp:revision>
  <dcterms:created xsi:type="dcterms:W3CDTF">2006-08-16T00:00:00Z</dcterms:created>
  <dcterms:modified xsi:type="dcterms:W3CDTF">2023-11-23T15:03:48Z</dcterms:modified>
  <dc:identifier>DAFYHNM9pQw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2023-10-03T08:44:48Z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6cfb7e82-e09b-4e22-b8c8-2a306c6fd78e</vt:lpwstr>
  </property>
  <property fmtid="{D5CDD505-2E9C-101B-9397-08002B2CF9AE}" pid="8" name="MSIP_Label_97a477d1-147d-4e34-b5e3-7b26d2f44870_ContentBits">
    <vt:lpwstr>0</vt:lpwstr>
  </property>
</Properties>
</file>