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4"/>
  </p:sldMasterIdLst>
  <p:sldIdLst>
    <p:sldId id="256" r:id="rId5"/>
    <p:sldId id="257" r:id="rId6"/>
    <p:sldId id="258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4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64F18609-A35B-42BE-BAFB-C4A6F14BAADC}" type="datetimeFigureOut">
              <a:rPr lang="en-GB" smtClean="0"/>
              <a:pPr/>
              <a:t>16/09/2016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6F2D54F-3568-47B4-ABBF-813F4346D4E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18609-A35B-42BE-BAFB-C4A6F14BAADC}" type="datetimeFigureOut">
              <a:rPr lang="en-GB" smtClean="0"/>
              <a:pPr/>
              <a:t>16/09/2016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2D54F-3568-47B4-ABBF-813F4346D4E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18609-A35B-42BE-BAFB-C4A6F14BAADC}" type="datetimeFigureOut">
              <a:rPr lang="en-GB" smtClean="0"/>
              <a:pPr/>
              <a:t>16/09/2016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2D54F-3568-47B4-ABBF-813F4346D4E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18609-A35B-42BE-BAFB-C4A6F14BAADC}" type="datetimeFigureOut">
              <a:rPr lang="en-GB" smtClean="0"/>
              <a:pPr/>
              <a:t>16/09/2016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2D54F-3568-47B4-ABBF-813F4346D4E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18609-A35B-42BE-BAFB-C4A6F14BAADC}" type="datetimeFigureOut">
              <a:rPr lang="en-GB" smtClean="0"/>
              <a:pPr/>
              <a:t>16/09/2016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2D54F-3568-47B4-ABBF-813F4346D4E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18609-A35B-42BE-BAFB-C4A6F14BAADC}" type="datetimeFigureOut">
              <a:rPr lang="en-GB" smtClean="0"/>
              <a:pPr/>
              <a:t>16/09/2016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2D54F-3568-47B4-ABBF-813F4346D4E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4F18609-A35B-42BE-BAFB-C4A6F14BAADC}" type="datetimeFigureOut">
              <a:rPr lang="en-GB" smtClean="0"/>
              <a:pPr/>
              <a:t>16/09/2016</a:t>
            </a:fld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2D54F-3568-47B4-ABBF-813F4346D4ED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64F18609-A35B-42BE-BAFB-C4A6F14BAADC}" type="datetimeFigureOut">
              <a:rPr lang="en-GB" smtClean="0"/>
              <a:pPr/>
              <a:t>16/09/2016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6F2D54F-3568-47B4-ABBF-813F4346D4E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18609-A35B-42BE-BAFB-C4A6F14BAADC}" type="datetimeFigureOut">
              <a:rPr lang="en-GB" smtClean="0"/>
              <a:pPr/>
              <a:t>16/09/2016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2D54F-3568-47B4-ABBF-813F4346D4E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18609-A35B-42BE-BAFB-C4A6F14BAADC}" type="datetimeFigureOut">
              <a:rPr lang="en-GB" smtClean="0"/>
              <a:pPr/>
              <a:t>16/09/2016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2D54F-3568-47B4-ABBF-813F4346D4E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18609-A35B-42BE-BAFB-C4A6F14BAADC}" type="datetimeFigureOut">
              <a:rPr lang="en-GB" smtClean="0"/>
              <a:pPr/>
              <a:t>16/09/2016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2D54F-3568-47B4-ABBF-813F4346D4E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64F18609-A35B-42BE-BAFB-C4A6F14BAADC}" type="datetimeFigureOut">
              <a:rPr lang="en-GB" smtClean="0"/>
              <a:pPr/>
              <a:t>16/09/2016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6F2D54F-3568-47B4-ABBF-813F4346D4ED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Lesson study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What is it and why do it?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Highly specified form of classroom action research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2996952"/>
            <a:ext cx="8229600" cy="3577584"/>
          </a:xfrm>
        </p:spPr>
        <p:txBody>
          <a:bodyPr/>
          <a:lstStyle/>
          <a:p>
            <a:r>
              <a:rPr lang="en-GB" dirty="0" smtClean="0"/>
              <a:t>Focuses on teacher practice knowledge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In Japan since 1870</a:t>
            </a:r>
          </a:p>
          <a:p>
            <a:endParaRPr lang="en-GB" dirty="0" smtClean="0"/>
          </a:p>
          <a:p>
            <a:r>
              <a:rPr lang="en-GB" dirty="0" smtClean="0"/>
              <a:t>Pete Dudley introduced to UK in 2003-Camden council</a:t>
            </a: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does it work?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Groups of teachers collaborate to plan teach observe and analyse learning and teaching in ‘research lessons’</a:t>
            </a:r>
          </a:p>
          <a:p>
            <a:r>
              <a:rPr lang="en-GB" dirty="0" smtClean="0"/>
              <a:t>Over a cycle of lessons you innovate and refine pedagogical approaches to improve student learning which will be shared with others through public research lessons </a:t>
            </a:r>
          </a:p>
          <a:p>
            <a:r>
              <a:rPr lang="en-GB" dirty="0" smtClean="0"/>
              <a:t> Produce a short paper outlining your work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Activity in small groups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Focus on a key area of teaching and learning</a:t>
            </a:r>
          </a:p>
          <a:p>
            <a:r>
              <a:rPr lang="en-GB" dirty="0" smtClean="0"/>
              <a:t>Use experience and expertise in this to help in jointly planning the lessons</a:t>
            </a:r>
          </a:p>
          <a:p>
            <a:r>
              <a:rPr lang="en-GB" dirty="0" smtClean="0"/>
              <a:t>Identify 3 ‘case students’ to watch in  each lesson</a:t>
            </a:r>
          </a:p>
          <a:p>
            <a:r>
              <a:rPr lang="en-GB" dirty="0" smtClean="0"/>
              <a:t>Use student grid p.10 to project how each student will respond at different stages of the lesson</a:t>
            </a:r>
          </a:p>
          <a:p>
            <a:r>
              <a:rPr lang="en-GB" dirty="0" smtClean="0"/>
              <a:t>During the lesson the observers record how they actually respond</a:t>
            </a:r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Focus on the learning rather than the teaching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Interview the case students to gain their insights into the lesson p.11/13/14 for suggested questions</a:t>
            </a:r>
          </a:p>
          <a:p>
            <a:r>
              <a:rPr lang="en-GB" dirty="0" smtClean="0"/>
              <a:t>Hold a  post lesson discussion analysing how the case students responded to the technique ,what progress they made, evidence of learning and what can be learned about how T&amp;L approach is developed next time</a:t>
            </a:r>
          </a:p>
          <a:p>
            <a:r>
              <a:rPr lang="en-GB" dirty="0" smtClean="0"/>
              <a:t>From this the group plans the next lesson and repeats  the process with the same students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Follow up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/>
              <a:t>    After 3 lessons with the same group focusing on the same 3 students formally share outcomes with a wider audience of other teachers in one of these ways:</a:t>
            </a:r>
          </a:p>
          <a:p>
            <a:pPr>
              <a:buNone/>
            </a:pPr>
            <a:endParaRPr lang="en-GB" dirty="0" smtClean="0"/>
          </a:p>
          <a:p>
            <a:r>
              <a:rPr lang="en-GB" smtClean="0"/>
              <a:t>Presentation</a:t>
            </a:r>
            <a:endParaRPr lang="en-GB" dirty="0" smtClean="0"/>
          </a:p>
          <a:p>
            <a:r>
              <a:rPr lang="en-GB" dirty="0" smtClean="0"/>
              <a:t>Demonstration</a:t>
            </a:r>
          </a:p>
          <a:p>
            <a:r>
              <a:rPr lang="en-GB" dirty="0" smtClean="0"/>
              <a:t>Coaching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FA91787B26074885E29BF4BD19AD68" ma:contentTypeVersion="2" ma:contentTypeDescription="Create a new document." ma:contentTypeScope="" ma:versionID="fe1b02c19c8a127b852bfb8dd5b2d11d">
  <xsd:schema xmlns:xsd="http://www.w3.org/2001/XMLSchema" xmlns:p="http://schemas.microsoft.com/office/2006/metadata/properties" xmlns:ns2="1336219e-6146-4020-bcd7-dc920673a770" targetNamespace="http://schemas.microsoft.com/office/2006/metadata/properties" ma:root="true" ma:fieldsID="1977c7bc9b6041225792692b4efae0af" ns2:_="">
    <xsd:import namespace="1336219e-6146-4020-bcd7-dc920673a770"/>
    <xsd:element name="properties">
      <xsd:complexType>
        <xsd:sequence>
          <xsd:element name="documentManagement">
            <xsd:complexType>
              <xsd:all>
                <xsd:element ref="ns2:pagehits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1336219e-6146-4020-bcd7-dc920673a770" elementFormDefault="qualified">
    <xsd:import namespace="http://schemas.microsoft.com/office/2006/documentManagement/types"/>
    <xsd:element name="pagehits" ma:index="8" nillable="true" ma:displayName="PageHits" ma:internalName="pagehits" ma:percentage="FALSE">
      <xsd:simpleType>
        <xsd:restriction base="dms:Number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p:properties xmlns:p="http://schemas.microsoft.com/office/2006/metadata/properties" xmlns:xsi="http://www.w3.org/2001/XMLSchema-instance">
  <documentManagement>
    <pagehits xmlns="1336219e-6146-4020-bcd7-dc920673a770" xsi:nil="true"/>
  </documentManagement>
</p:properties>
</file>

<file path=customXml/itemProps1.xml><?xml version="1.0" encoding="utf-8"?>
<ds:datastoreItem xmlns:ds="http://schemas.openxmlformats.org/officeDocument/2006/customXml" ds:itemID="{5F5AE191-D172-493B-B7F6-51F8D4046EF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42A4878-B93C-4C7A-A14C-52303ED6C8A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336219e-6146-4020-bcd7-dc920673a770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B2D893A2-E653-41A7-8ECE-01AE255A9F21}">
  <ds:schemaRefs>
    <ds:schemaRef ds:uri="http://purl.org/dc/elements/1.1/"/>
    <ds:schemaRef ds:uri="http://schemas.microsoft.com/office/2006/documentManagement/types"/>
    <ds:schemaRef ds:uri="http://purl.org/dc/dcmitype/"/>
    <ds:schemaRef ds:uri="http://purl.org/dc/terms/"/>
    <ds:schemaRef ds:uri="http://schemas.microsoft.com/office/2006/metadata/properties"/>
    <ds:schemaRef ds:uri="http://schemas.openxmlformats.org/package/2006/metadata/core-properties"/>
    <ds:schemaRef ds:uri="1336219e-6146-4020-bcd7-dc920673a770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24</TotalTime>
  <Words>264</Words>
  <Application>Microsoft Office PowerPoint</Application>
  <PresentationFormat>On-screen Show (4:3)</PresentationFormat>
  <Paragraphs>28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Urban</vt:lpstr>
      <vt:lpstr>Lesson study</vt:lpstr>
      <vt:lpstr>Highly specified form of classroom action research</vt:lpstr>
      <vt:lpstr>How does it work?</vt:lpstr>
      <vt:lpstr>Activity in small groups </vt:lpstr>
      <vt:lpstr>Focus on the learning rather than the teaching</vt:lpstr>
      <vt:lpstr>Follow up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study</dc:title>
  <dc:creator>jesin_000</dc:creator>
  <cp:lastModifiedBy>Amanda McCree</cp:lastModifiedBy>
  <cp:revision>4</cp:revision>
  <dcterms:created xsi:type="dcterms:W3CDTF">2015-10-21T07:37:37Z</dcterms:created>
  <dcterms:modified xsi:type="dcterms:W3CDTF">2016-09-16T14:29:31Z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0x01010021FA91787B26074885E29BF4BD19AD68</vt:lpwstr>
  </property>
</Properties>
</file>